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41"/>
    <p:sldMasterId id="2147483683" r:id="rId42"/>
  </p:sldMasterIdLst>
  <p:notesMasterIdLst>
    <p:notesMasterId r:id="rId65"/>
  </p:notesMasterIdLst>
  <p:sldIdLst>
    <p:sldId id="1210" r:id="rId43"/>
    <p:sldId id="1267" r:id="rId44"/>
    <p:sldId id="2147375068" r:id="rId45"/>
    <p:sldId id="1309" r:id="rId46"/>
    <p:sldId id="1258" r:id="rId47"/>
    <p:sldId id="1268" r:id="rId48"/>
    <p:sldId id="1305" r:id="rId49"/>
    <p:sldId id="1283" r:id="rId50"/>
    <p:sldId id="1307" r:id="rId51"/>
    <p:sldId id="1311" r:id="rId52"/>
    <p:sldId id="1302" r:id="rId53"/>
    <p:sldId id="1265" r:id="rId54"/>
    <p:sldId id="1295" r:id="rId55"/>
    <p:sldId id="1303" r:id="rId56"/>
    <p:sldId id="1270" r:id="rId57"/>
    <p:sldId id="1301" r:id="rId58"/>
    <p:sldId id="1298" r:id="rId59"/>
    <p:sldId id="1299" r:id="rId60"/>
    <p:sldId id="1300" r:id="rId61"/>
    <p:sldId id="1304" r:id="rId62"/>
    <p:sldId id="1285" r:id="rId63"/>
    <p:sldId id="1306" r:id="rId64"/>
  </p:sldIdLst>
  <p:sldSz cx="9144000" cy="5143500" type="screen16x9"/>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2880" userDrawn="1">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D1101-2BCE-156F-C77F-D1ECEBE9A89F}" name="Jacobs, J. (Jacco) (TP_ECOPIT)" initials="J(" userId="S::j.jacobs@dnb.nl::73126ce7-6f5a-4196-87b2-bc8a87a952d8" providerId="AD"/>
  <p188:author id="{B6A55F22-116E-68F2-B0B2-B88C5AFE9F03}" name="Ark, T.J. van (Tim) (TP_OTPV)" initials="TA" userId="S::t.j.van.ark@dnb.nl::06151cc0-5f4c-43d5-bed0-784ffe22fd16" providerId="AD"/>
  <p188:author id="{C024C052-BCB9-3EA9-6533-8F6AE68FAB42}" name="Diris, B.F. (Bart) (TP_TIB)" initials="BD" userId="S::B.F.Diris@dnb.nl::f1859782-ff18-41f9-90f6-1b325aacd743" providerId="AD"/>
  <p188:author id="{E209085F-E0DD-8AE4-ADDC-7A3A327C8F76}" name="Kuipers, S. (Sander) (TP_ECOPIT)" initials="KS((" userId="S::S.Kuipers@dnb.nl::a14e7ca6-9325-433d-bf68-71e127d8caf5" providerId="AD"/>
  <p188:author id="{134B89B6-7260-431B-FBFE-080DDB17DC43}" name="Plantinga, J.G. (Jurre) (COM_COM)" initials="P(" userId="S::j.g.plantinga@dnb.nl::bef5e26d-522f-4557-ac98-1a08a52dcb18" providerId="AD"/>
  <p188:author id="{83C391BB-1CF7-E5FC-A413-A680DDB5D1FD}" name="Jorritsma, G.W. (Gerben) (TP_ATP)" initials="GJ" userId="S::g.w.jorritsma@dnb.nl::e6980e2a-56f8-44cf-83c7-1baa47cd25da" providerId="AD"/>
  <p188:author id="{52D108D3-E33A-6AC1-B5A3-4A404C72A58E}" name="Rijnbach, J. van (Jan) (TP_ATP)" initials="" userId="S::j.van.rijnbach@dnb.nl::8e13c3d7-d99a-494a-9b9c-5768f6c150c5" providerId="AD"/>
  <p188:author id="{7ADF71DD-6876-DFED-9684-2F6AD1A409B3}" name="Torken, J.M. (Jeroen) (TP_ATP)" initials="T(" userId="S::j.m.torken@dnb.nl::db6a8839-41f1-4583-8682-46f08be49717" providerId="AD"/>
  <p188:author id="{8ABD26EB-694E-FFF0-40B6-EDFF7E9FC601}" name="Jacobs, J. (Jacco) (TP_ECOPIT)" initials="JJ" userId="S::J.Jacobs@dnb.nl::73126ce7-6f5a-4196-87b2-bc8a87a952d8" providerId="AD"/>
  <p188:author id="{323AB9F8-7AD5-EAE4-FA9C-5EDE8C477480}" name="Kuipers, S. (Sander) (TP_ECOPIT)" initials="K(" userId="S::s.kuipers@dnb.nl::a14e7ca6-9325-433d-bf68-71e127d8caf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E9FE"/>
    <a:srgbClr val="E85E5C"/>
    <a:srgbClr val="F08785"/>
    <a:srgbClr val="F5B5B5"/>
    <a:srgbClr val="94E5BA"/>
    <a:srgbClr val="99E7B7"/>
    <a:srgbClr val="4AD480"/>
    <a:srgbClr val="578BF7"/>
    <a:srgbClr val="3B54F5"/>
    <a:srgbClr val="73C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02A0C8-DF5B-23DC-1FA8-E9FE67E2508C}" v="11" dt="2024-09-30T09:47:50.28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399" autoAdjust="0"/>
  </p:normalViewPr>
  <p:slideViewPr>
    <p:cSldViewPr snapToGrid="0">
      <p:cViewPr varScale="1">
        <p:scale>
          <a:sx n="50" d="100"/>
          <a:sy n="50" d="100"/>
        </p:scale>
        <p:origin x="1740" y="128"/>
      </p:cViewPr>
      <p:guideLst>
        <p:guide orient="horz" pos="2164"/>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slideMaster" Target="slideMasters/slideMaster2.xml"/><Relationship Id="rId47" Type="http://schemas.openxmlformats.org/officeDocument/2006/relationships/slide" Target="slides/slide5.xml"/><Relationship Id="rId63" Type="http://schemas.openxmlformats.org/officeDocument/2006/relationships/slide" Target="slides/slide21.xml"/><Relationship Id="rId68" Type="http://schemas.openxmlformats.org/officeDocument/2006/relationships/theme" Target="theme/theme1.xml"/><Relationship Id="rId7" Type="http://schemas.openxmlformats.org/officeDocument/2006/relationships/customXml" Target="../customXml/item7.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slide" Target="slides/slide3.xml"/><Relationship Id="rId53" Type="http://schemas.openxmlformats.org/officeDocument/2006/relationships/slide" Target="slides/slide11.xml"/><Relationship Id="rId58" Type="http://schemas.openxmlformats.org/officeDocument/2006/relationships/slide" Target="slides/slide16.xml"/><Relationship Id="rId66"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19.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1.xml"/><Relationship Id="rId48" Type="http://schemas.openxmlformats.org/officeDocument/2006/relationships/slide" Target="slides/slide6.xml"/><Relationship Id="rId56" Type="http://schemas.openxmlformats.org/officeDocument/2006/relationships/slide" Target="slides/slide14.xml"/><Relationship Id="rId64" Type="http://schemas.openxmlformats.org/officeDocument/2006/relationships/slide" Target="slides/slide22.xml"/><Relationship Id="rId69"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9.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slide" Target="slides/slide4.xml"/><Relationship Id="rId59" Type="http://schemas.openxmlformats.org/officeDocument/2006/relationships/slide" Target="slides/slide17.xml"/><Relationship Id="rId67"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slideMaster" Target="slideMasters/slideMaster1.xml"/><Relationship Id="rId54" Type="http://schemas.openxmlformats.org/officeDocument/2006/relationships/slide" Target="slides/slide12.xml"/><Relationship Id="rId62" Type="http://schemas.openxmlformats.org/officeDocument/2006/relationships/slide" Target="slides/slide20.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7.xml"/><Relationship Id="rId57" Type="http://schemas.openxmlformats.org/officeDocument/2006/relationships/slide" Target="slides/slide15.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slide" Target="slides/slide2.xml"/><Relationship Id="rId52" Type="http://schemas.openxmlformats.org/officeDocument/2006/relationships/slide" Target="slides/slide10.xml"/><Relationship Id="rId60" Type="http://schemas.openxmlformats.org/officeDocument/2006/relationships/slide" Target="slides/slide18.xml"/><Relationship Id="rId65"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34" Type="http://schemas.openxmlformats.org/officeDocument/2006/relationships/customXml" Target="../customXml/item34.xml"/><Relationship Id="rId50" Type="http://schemas.openxmlformats.org/officeDocument/2006/relationships/slide" Target="slides/slide8.xml"/><Relationship Id="rId55"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00D5B51-A3C5-4FC7-8A0D-54EFEFAFACD3}" type="datetimeFigureOut">
              <a:rPr lang="nl-NL" smtClean="0"/>
              <a:t>3-10-2024</a:t>
            </a:fld>
            <a:endParaRPr lang="nl-NL"/>
          </a:p>
        </p:txBody>
      </p:sp>
      <p:sp>
        <p:nvSpPr>
          <p:cNvPr id="4" name="Tijdelijke aanduiding voor dia-afbeelding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F9513F78-5509-4637-B397-C3DEABA56153}" type="slidenum">
              <a:rPr lang="nl-NL" smtClean="0"/>
              <a:t>‹#›</a:t>
            </a:fld>
            <a:endParaRPr lang="nl-NL"/>
          </a:p>
        </p:txBody>
      </p:sp>
    </p:spTree>
    <p:extLst>
      <p:ext uri="{BB962C8B-B14F-4D97-AF65-F5344CB8AC3E}">
        <p14:creationId xmlns:p14="http://schemas.microsoft.com/office/powerpoint/2010/main" val="4138850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GP3.2" TargetMode="External"/><Relationship Id="rId3"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GP2" TargetMode="External"/><Relationship Id="rId7"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GP3.1"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GP3" TargetMode="External"/><Relationship Id="rId5"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GP2.2" TargetMode="External"/><Relationship Id="rId4"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GP2.1" TargetMode="External"/><Relationship Id="rId9"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GP3.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a:t>
            </a:fld>
            <a:endParaRPr lang="nl-NL"/>
          </a:p>
        </p:txBody>
      </p:sp>
    </p:spTree>
    <p:extLst>
      <p:ext uri="{BB962C8B-B14F-4D97-AF65-F5344CB8AC3E}">
        <p14:creationId xmlns:p14="http://schemas.microsoft.com/office/powerpoint/2010/main" val="1767110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nl-NL" sz="1200" noProof="0"/>
          </a:p>
          <a:p>
            <a:pPr marL="171450" indent="-171450">
              <a:buFontTx/>
              <a:buChar char="-"/>
            </a:pPr>
            <a:endParaRPr lang="en-NL"/>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11</a:t>
            </a:fld>
            <a:endParaRPr lang="nl-NL"/>
          </a:p>
        </p:txBody>
      </p:sp>
    </p:spTree>
    <p:extLst>
      <p:ext uri="{BB962C8B-B14F-4D97-AF65-F5344CB8AC3E}">
        <p14:creationId xmlns:p14="http://schemas.microsoft.com/office/powerpoint/2010/main" val="2308634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is drieledig</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1"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delen wat onze WTP ervaringen zijn als toezichthouder </a:t>
            </a:r>
            <a:r>
              <a:rPr lang="nl-NL" b="1" dirty="0" err="1"/>
              <a:t>mbt</a:t>
            </a:r>
            <a:r>
              <a:rPr lang="nl-NL" b="1" dirty="0"/>
              <a:t> PB. Wij hebben hier een rijtje aandachtspunten op papier gezet volgend uit wat we tegenkomen bij invaarmeldingen en onderzoek.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a:t>
            </a:r>
            <a:r>
              <a:rPr lang="nl-NL" b="1" dirty="0">
                <a:ea typeface="Verdana"/>
              </a:rPr>
              <a:t>DNB constateert dat aanscherpen van het invaarsjabloon zal bijdragen aan de kwaliteit van de invaarmeldingen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Laten we beginnen om als DNB de hand in eigen boezem te steken. Zoals u weet werken we met een invaarsjabloon. </a:t>
            </a:r>
            <a:r>
              <a:rPr lang="nl-NL" b="0" i="0" dirty="0">
                <a:solidFill>
                  <a:srgbClr val="394251"/>
                </a:solidFill>
                <a:effectLst/>
                <a:highlight>
                  <a:srgbClr val="FAFAFC"/>
                </a:highlight>
                <a:latin typeface="DNB-Fedra"/>
              </a:rPr>
              <a:t>Een invaarmelding vergt veel inspanning, is omvangrijk en de bijbehorende regelgeving is nieuw en gedetailleerd. Om die reden heeft DNB destijds het invaarsjabloon ontwikkeld om de sector een </a:t>
            </a:r>
            <a:r>
              <a:rPr lang="nl-NL" b="0" i="0" u="sng" dirty="0">
                <a:solidFill>
                  <a:srgbClr val="394251"/>
                </a:solidFill>
                <a:effectLst/>
                <a:highlight>
                  <a:srgbClr val="FAFAFC"/>
                </a:highlight>
                <a:latin typeface="DNB-Fedra"/>
              </a:rPr>
              <a:t>volledig beeld te geven van alle wettelijk verplichte elementen </a:t>
            </a:r>
            <a:r>
              <a:rPr lang="nl-NL" b="0" i="0" dirty="0">
                <a:solidFill>
                  <a:srgbClr val="394251"/>
                </a:solidFill>
                <a:effectLst/>
                <a:highlight>
                  <a:srgbClr val="FAFAFC"/>
                </a:highlight>
                <a:latin typeface="DNB-Fedra"/>
              </a:rPr>
              <a:t>die een invaarbesluit moet bevatten. Dit om een efficiënt proces te faciliteren en opvragen van aanvullende informatie te beperken.  We zien dat dit absoluut helpt, maar we zien ook dat ons sjabloon nog beter kan. Waar we nu nog te veel blijven hangen op wat er in de wet staat, kunnen we de sector </a:t>
            </a:r>
            <a:r>
              <a:rPr lang="nl-NL" b="0" i="0" u="sng" dirty="0">
                <a:solidFill>
                  <a:srgbClr val="394251"/>
                </a:solidFill>
                <a:effectLst/>
                <a:highlight>
                  <a:srgbClr val="FAFAFC"/>
                </a:highlight>
                <a:latin typeface="DNB-Fedra"/>
              </a:rPr>
              <a:t>nog meer helpen door concreter te duiden wat DNB vervolgens nodig heeft </a:t>
            </a:r>
            <a:r>
              <a:rPr lang="nl-NL" b="0" i="0" dirty="0">
                <a:solidFill>
                  <a:srgbClr val="394251"/>
                </a:solidFill>
                <a:effectLst/>
                <a:highlight>
                  <a:srgbClr val="FAFAFC"/>
                </a:highlight>
                <a:latin typeface="DNB-Fedra"/>
              </a:rPr>
              <a:t>(welke documenten wil DNB zien, </a:t>
            </a:r>
            <a:r>
              <a:rPr lang="nl-NL" b="0" i="0" u="sng" dirty="0">
                <a:solidFill>
                  <a:srgbClr val="394251"/>
                </a:solidFill>
                <a:effectLst/>
                <a:highlight>
                  <a:srgbClr val="FAFAFC"/>
                </a:highlight>
                <a:latin typeface="DNB-Fedra"/>
              </a:rPr>
              <a:t>wat moet minimaal terugkomen</a:t>
            </a:r>
            <a:r>
              <a:rPr lang="nl-NL" b="0" i="0" dirty="0">
                <a:solidFill>
                  <a:srgbClr val="394251"/>
                </a:solidFill>
                <a:effectLst/>
                <a:highlight>
                  <a:srgbClr val="FAFAFC"/>
                </a:highlight>
                <a:latin typeface="DNB-Fedra"/>
              </a:rPr>
              <a:t> in het implementatieplan </a:t>
            </a:r>
            <a:r>
              <a:rPr lang="nl-NL" b="0" i="0" dirty="0" err="1">
                <a:solidFill>
                  <a:srgbClr val="394251"/>
                </a:solidFill>
                <a:effectLst/>
                <a:highlight>
                  <a:srgbClr val="FAFAFC"/>
                </a:highlight>
                <a:latin typeface="DNB-Fedra"/>
              </a:rPr>
              <a:t>etc</a:t>
            </a:r>
            <a:r>
              <a:rPr lang="nl-NL" b="0" i="0" dirty="0">
                <a:solidFill>
                  <a:srgbClr val="394251"/>
                </a:solidFill>
                <a:effectLst/>
                <a:highlight>
                  <a:srgbClr val="FAFAFC"/>
                </a:highlight>
                <a:latin typeface="DNB-Fedra"/>
              </a:rPr>
              <a:t>, wat bedoelt DNB met </a:t>
            </a:r>
            <a:r>
              <a:rPr lang="nl-NL" b="0" i="0" u="sng" dirty="0">
                <a:solidFill>
                  <a:srgbClr val="394251"/>
                </a:solidFill>
                <a:effectLst/>
                <a:highlight>
                  <a:srgbClr val="FAFAFC"/>
                </a:highlight>
                <a:latin typeface="DNB-Fedra"/>
              </a:rPr>
              <a:t>bepaalde termen</a:t>
            </a:r>
            <a:r>
              <a:rPr lang="nl-NL" b="0" i="0" dirty="0">
                <a:solidFill>
                  <a:srgbClr val="394251"/>
                </a:solidFill>
                <a:effectLst/>
                <a:highlight>
                  <a:srgbClr val="FAFAFC"/>
                </a:highlight>
                <a:latin typeface="DNB-Fedra"/>
              </a:rPr>
              <a:t> zodat hier geen verwarring over is &lt;denk aan technische uitvoerbaarheid bv&gt;). </a:t>
            </a:r>
            <a:r>
              <a:rPr lang="nl-NL" b="0" i="0" u="sng" dirty="0">
                <a:solidFill>
                  <a:srgbClr val="394251"/>
                </a:solidFill>
                <a:effectLst/>
                <a:highlight>
                  <a:srgbClr val="FAFAFC"/>
                </a:highlight>
                <a:latin typeface="DNB-Fedra"/>
              </a:rPr>
              <a:t>DNB is momenteel bezig om het sjabloon te herschrijven en als er vandaag zaken voorbij komen die we nog kunnen meenemen gaan we dat zeker doen. Het streven is om op korte termijn (iig voor de zomer) de verbeterde versie ter consultatie aan de sector voor te leggen.   </a:t>
            </a:r>
          </a:p>
          <a:p>
            <a:pPr marL="0" indent="0">
              <a:buFont typeface="+mj-lt"/>
              <a:buNone/>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 </a:t>
            </a:r>
            <a:r>
              <a:rPr lang="nl-NL" b="1" dirty="0">
                <a:ea typeface="Verdana"/>
              </a:rPr>
              <a:t>DNB constateert dat fondsen onvoldoende acceptatiecriteria en go/no-go momenten hebben ingericht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394251"/>
                </a:solidFill>
                <a:effectLst/>
                <a:highlight>
                  <a:srgbClr val="FAFAFC"/>
                </a:highlight>
                <a:latin typeface="DNB-Fedra"/>
              </a:rPr>
              <a:t>Bij zo’n omvangrijke transitie, is er </a:t>
            </a:r>
            <a:r>
              <a:rPr lang="nl-NL" b="0" i="0" u="sng" dirty="0">
                <a:solidFill>
                  <a:srgbClr val="394251"/>
                </a:solidFill>
                <a:effectLst/>
                <a:highlight>
                  <a:srgbClr val="FAFAFC"/>
                </a:highlight>
                <a:latin typeface="DNB-Fedra"/>
              </a:rPr>
              <a:t>geen 100% garantie dat alles ook goed gaat</a:t>
            </a:r>
            <a:r>
              <a:rPr lang="nl-NL" b="0" i="0" dirty="0">
                <a:solidFill>
                  <a:srgbClr val="394251"/>
                </a:solidFill>
                <a:effectLst/>
                <a:highlight>
                  <a:srgbClr val="FAFAFC"/>
                </a:highlight>
                <a:latin typeface="DNB-Fedra"/>
              </a:rPr>
              <a:t>. Implementatietrajecten leren dat </a:t>
            </a:r>
            <a:r>
              <a:rPr lang="nl-NL" b="0" i="0" u="sng" dirty="0">
                <a:solidFill>
                  <a:srgbClr val="394251"/>
                </a:solidFill>
                <a:effectLst/>
                <a:highlight>
                  <a:srgbClr val="FAFAFC"/>
                </a:highlight>
                <a:latin typeface="DNB-Fedra"/>
              </a:rPr>
              <a:t>het praktisch onmogelijk is om alle issues vooraf op te lossen</a:t>
            </a:r>
            <a:r>
              <a:rPr lang="nl-NL" b="0" i="0" dirty="0">
                <a:solidFill>
                  <a:srgbClr val="394251"/>
                </a:solidFill>
                <a:effectLst/>
                <a:highlight>
                  <a:srgbClr val="FAFAFC"/>
                </a:highlight>
                <a:latin typeface="DNB-Fedra"/>
              </a:rPr>
              <a:t>. Voor zowel het transitieplan als geheel als bij de uitrol van specifieke onderdelen zijn heldere acceptatiecriteria en bijbehorende terugvalopties nodig voor een beheerste bedrijfsvoering.  DNB ziet onvoldoende terugkomen dat fondsen </a:t>
            </a:r>
            <a:r>
              <a:rPr lang="nl-NL" b="0" i="0" u="sng" dirty="0">
                <a:solidFill>
                  <a:srgbClr val="394251"/>
                </a:solidFill>
                <a:effectLst/>
                <a:highlight>
                  <a:srgbClr val="FAFAFC"/>
                </a:highlight>
                <a:latin typeface="DNB-Fedra"/>
              </a:rPr>
              <a:t>vooraf</a:t>
            </a:r>
            <a:r>
              <a:rPr lang="nl-NL" b="0" i="0" dirty="0">
                <a:solidFill>
                  <a:srgbClr val="394251"/>
                </a:solidFill>
                <a:effectLst/>
                <a:highlight>
                  <a:srgbClr val="FAFAFC"/>
                </a:highlight>
                <a:latin typeface="DNB-Fedra"/>
              </a:rPr>
              <a:t> rekening houden met het scenario dat niet </a:t>
            </a:r>
            <a:r>
              <a:rPr lang="nl-NL" b="0" i="0" u="sng" dirty="0">
                <a:solidFill>
                  <a:srgbClr val="394251"/>
                </a:solidFill>
                <a:effectLst/>
                <a:highlight>
                  <a:srgbClr val="FAFAFC"/>
                </a:highlight>
                <a:latin typeface="DNB-Fedra"/>
              </a:rPr>
              <a:t>alle functionaliteit tijdig opgeleverd worden</a:t>
            </a:r>
            <a:r>
              <a:rPr lang="nl-NL" b="0" i="0" dirty="0">
                <a:solidFill>
                  <a:srgbClr val="394251"/>
                </a:solidFill>
                <a:effectLst/>
                <a:highlight>
                  <a:srgbClr val="FAFAFC"/>
                </a:highlight>
                <a:latin typeface="DNB-Fedra"/>
              </a:rPr>
              <a:t>. Maar wanneer gaat dat een grens over? Het risico dat onder tijdsdruk van de transitiedatum ‘live’ wordt gegaan op een ‘minimum </a:t>
            </a:r>
            <a:r>
              <a:rPr lang="nl-NL" b="0" i="0" dirty="0" err="1">
                <a:solidFill>
                  <a:srgbClr val="394251"/>
                </a:solidFill>
                <a:effectLst/>
                <a:highlight>
                  <a:srgbClr val="FAFAFC"/>
                </a:highlight>
                <a:latin typeface="DNB-Fedra"/>
              </a:rPr>
              <a:t>viable</a:t>
            </a:r>
            <a:r>
              <a:rPr lang="nl-NL" b="0" i="0" dirty="0">
                <a:solidFill>
                  <a:srgbClr val="394251"/>
                </a:solidFill>
                <a:effectLst/>
                <a:highlight>
                  <a:srgbClr val="FAFAFC"/>
                </a:highlight>
                <a:latin typeface="DNB-Fedra"/>
              </a:rPr>
              <a:t> product’ met beperkte functionaliteit is echter reëel. Gevolg kan zijn dat onderdelen van de administratie handmatig (met een hogere foutkans) moeten gebeuren. Ook kan het zijn dat de uitvoering van bepaalde processen tijdelijk niet mogelijk is, waardoor het fonds niet aan de regelgeving voldoet. </a:t>
            </a:r>
            <a:r>
              <a:rPr lang="nl-NL" b="0" i="0" u="sng" dirty="0">
                <a:solidFill>
                  <a:srgbClr val="394251"/>
                </a:solidFill>
                <a:effectLst/>
                <a:highlight>
                  <a:srgbClr val="FAFAFC"/>
                </a:highlight>
                <a:latin typeface="DNB-Fedra"/>
              </a:rPr>
              <a:t>Van te voren vastgestelde criteria die zien op het al dan niet doorgaan van de implementatie helpen hierbij</a:t>
            </a:r>
          </a:p>
          <a:p>
            <a:pPr marL="0" indent="0">
              <a:buFont typeface="+mj-lt"/>
              <a:buNone/>
            </a:pPr>
            <a:endParaRPr lang="nl-NL"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dirty="0"/>
              <a:t>4. </a:t>
            </a:r>
            <a:r>
              <a:rPr lang="nl-NL" b="1" dirty="0">
                <a:ea typeface="Verdana"/>
              </a:rPr>
              <a:t>Scope en detailniveau risico- en haalbaarheidsanalyses</a:t>
            </a:r>
            <a:endParaRPr lang="nl-NL" b="1" dirty="0"/>
          </a:p>
          <a:p>
            <a:pPr marL="0" indent="0">
              <a:buFont typeface="+mj-lt"/>
              <a:buNone/>
            </a:pPr>
            <a:r>
              <a:rPr lang="nl-NL" dirty="0" err="1"/>
              <a:t>Mbt</a:t>
            </a:r>
            <a:r>
              <a:rPr lang="nl-NL" dirty="0"/>
              <a:t> risico analyses zien we niet altijd de juiste </a:t>
            </a:r>
            <a:r>
              <a:rPr lang="nl-NL" dirty="0" err="1"/>
              <a:t>scoping</a:t>
            </a:r>
            <a:r>
              <a:rPr lang="nl-NL" dirty="0"/>
              <a:t>. Concreter, een te </a:t>
            </a:r>
            <a:r>
              <a:rPr lang="nl-NL" u="sng" dirty="0"/>
              <a:t>beperkte scope </a:t>
            </a:r>
            <a:r>
              <a:rPr lang="nl-NL" dirty="0"/>
              <a:t>(analyses zijn niet actueel of worden niet periodiek </a:t>
            </a:r>
            <a:r>
              <a:rPr lang="nl-NL" dirty="0" err="1"/>
              <a:t>geupdate</a:t>
            </a:r>
            <a:r>
              <a:rPr lang="nl-NL" dirty="0"/>
              <a:t>, uitbesteding mist, het is niet gericht op voor tijdens en na transitie </a:t>
            </a:r>
            <a:r>
              <a:rPr lang="nl-NL" dirty="0" err="1"/>
              <a:t>etc</a:t>
            </a:r>
            <a:r>
              <a:rPr lang="nl-NL" dirty="0"/>
              <a:t>). Ook het juiste detailniveau is een aandachtspunt.  Haalbaarheidsanalyses </a:t>
            </a:r>
            <a:r>
              <a:rPr lang="nl-NL" b="0" i="0" dirty="0">
                <a:solidFill>
                  <a:srgbClr val="394251"/>
                </a:solidFill>
                <a:effectLst/>
                <a:highlight>
                  <a:srgbClr val="FAFAFC"/>
                </a:highlight>
                <a:latin typeface="DNB-Fedra"/>
              </a:rPr>
              <a:t>zijn vaak onvoldoende gedetailleerd. Mijlpalen beperken zich bijvoorbeeld tot hoofdlijnen waardoor het voor fondsbesturen lastig zal zijn om regie te voeren op de transitie. Ook is regelmatig onvoldoende zicht op onderlinge afhankelijkheden (zowel binnen het project als met derden).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b="0" i="0" dirty="0" err="1">
                <a:solidFill>
                  <a:srgbClr val="394251"/>
                </a:solidFill>
                <a:effectLst/>
                <a:highlight>
                  <a:srgbClr val="FAFAFC"/>
                </a:highlight>
                <a:latin typeface="DNB-Fedra"/>
              </a:rPr>
              <a:t>DNb</a:t>
            </a:r>
            <a:r>
              <a:rPr lang="nl-NL" b="0" i="0" dirty="0">
                <a:solidFill>
                  <a:srgbClr val="394251"/>
                </a:solidFill>
                <a:effectLst/>
                <a:highlight>
                  <a:srgbClr val="FAFAFC"/>
                </a:highlight>
                <a:latin typeface="DNB-Fedra"/>
              </a:rPr>
              <a:t> ziet zowel in onderzoeken als implementatieplannen dat fondsen de risico’s en de afhankelijkheden naar bv IT-softwareleveranciers beperkt in het vizier hebben. Bij uitbesteding is van belang dat er gelijktijdig getest moet worden over de totale keten heen; zowel bij de IT-softwareleverancier als de PUO.</a:t>
            </a:r>
          </a:p>
          <a:p>
            <a:pPr marL="0" indent="0">
              <a:buFont typeface="+mj-lt"/>
              <a:buNone/>
            </a:pPr>
            <a:endParaRPr lang="nl-NL" b="0" i="0" dirty="0">
              <a:solidFill>
                <a:srgbClr val="394251"/>
              </a:solidFill>
              <a:effectLst/>
              <a:highlight>
                <a:srgbClr val="FAFAFC"/>
              </a:highlight>
              <a:latin typeface="DNB-Fedra"/>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b="0" i="0" dirty="0">
                <a:solidFill>
                  <a:srgbClr val="394251"/>
                </a:solidFill>
                <a:effectLst/>
                <a:highlight>
                  <a:srgbClr val="FAFAFC"/>
                </a:highlight>
                <a:latin typeface="DNB-Fedra"/>
              </a:rPr>
              <a:t>4. </a:t>
            </a:r>
            <a:r>
              <a:rPr lang="nl-NL" b="1" dirty="0">
                <a:ea typeface="Verdana"/>
              </a:rPr>
              <a:t>DNB signaleert goede initiatieven om (externe) </a:t>
            </a:r>
            <a:r>
              <a:rPr lang="nl-NL" b="1" dirty="0" err="1">
                <a:ea typeface="Verdana"/>
              </a:rPr>
              <a:t>assurance</a:t>
            </a:r>
            <a:r>
              <a:rPr lang="nl-NL" b="1" dirty="0">
                <a:ea typeface="Verdana"/>
              </a:rPr>
              <a:t> in te zetten als input voor een go/no-go beslissing</a:t>
            </a:r>
          </a:p>
          <a:p>
            <a:pPr marL="0" indent="0">
              <a:buFont typeface="+mj-lt"/>
              <a:buNone/>
            </a:pPr>
            <a:r>
              <a:rPr lang="nl-NL" b="0" i="0" dirty="0">
                <a:solidFill>
                  <a:srgbClr val="394251"/>
                </a:solidFill>
                <a:effectLst/>
                <a:highlight>
                  <a:srgbClr val="FAFAFC"/>
                </a:highlight>
                <a:latin typeface="DNB-Fedra"/>
              </a:rPr>
              <a:t> DNB juicht </a:t>
            </a:r>
            <a:r>
              <a:rPr lang="nl-NL" b="0" i="0" dirty="0" err="1">
                <a:solidFill>
                  <a:srgbClr val="394251"/>
                </a:solidFill>
                <a:effectLst/>
                <a:highlight>
                  <a:srgbClr val="FAFAFC"/>
                </a:highlight>
                <a:latin typeface="DNB-Fedra"/>
              </a:rPr>
              <a:t>extene</a:t>
            </a:r>
            <a:r>
              <a:rPr lang="nl-NL" b="0" i="0" dirty="0">
                <a:solidFill>
                  <a:srgbClr val="394251"/>
                </a:solidFill>
                <a:effectLst/>
                <a:highlight>
                  <a:srgbClr val="FAFAFC"/>
                </a:highlight>
                <a:latin typeface="DNB-Fedra"/>
              </a:rPr>
              <a:t> </a:t>
            </a:r>
            <a:r>
              <a:rPr lang="nl-NL" b="0" i="0" dirty="0" err="1">
                <a:solidFill>
                  <a:srgbClr val="394251"/>
                </a:solidFill>
                <a:effectLst/>
                <a:highlight>
                  <a:srgbClr val="FAFAFC"/>
                </a:highlight>
                <a:latin typeface="DNB-Fedra"/>
              </a:rPr>
              <a:t>assurance</a:t>
            </a:r>
            <a:r>
              <a:rPr lang="nl-NL" b="0" i="0" dirty="0">
                <a:solidFill>
                  <a:srgbClr val="394251"/>
                </a:solidFill>
                <a:effectLst/>
                <a:highlight>
                  <a:srgbClr val="FAFAFC"/>
                </a:highlight>
                <a:latin typeface="DNB-Fedra"/>
              </a:rPr>
              <a:t> toe. Het helpt fondsen om tot zorgvuldige besluitvorming over te gaan en het helpt DNB als op een gedegen proces vertrouwt kan worden zonder dat DNB zelf aanvullend onderzoek hoeft te doen. Het wordt alleen niet in de breedte ingezet noch met dezelfde aanpak (bv zelf onderzoek </a:t>
            </a:r>
            <a:r>
              <a:rPr lang="nl-NL" b="0" i="0" dirty="0" err="1">
                <a:solidFill>
                  <a:srgbClr val="394251"/>
                </a:solidFill>
                <a:effectLst/>
                <a:highlight>
                  <a:srgbClr val="FAFAFC"/>
                </a:highlight>
                <a:latin typeface="DNB-Fedra"/>
              </a:rPr>
              <a:t>vs</a:t>
            </a:r>
            <a:r>
              <a:rPr lang="nl-NL" b="0" i="0" dirty="0">
                <a:solidFill>
                  <a:srgbClr val="394251"/>
                </a:solidFill>
                <a:effectLst/>
                <a:highlight>
                  <a:srgbClr val="FAFAFC"/>
                </a:highlight>
                <a:latin typeface="DNB-Fedra"/>
              </a:rPr>
              <a:t> interviews of meekijken tijdens bouw </a:t>
            </a:r>
            <a:r>
              <a:rPr lang="nl-NL" b="0" i="0" dirty="0" err="1">
                <a:solidFill>
                  <a:srgbClr val="394251"/>
                </a:solidFill>
                <a:effectLst/>
                <a:highlight>
                  <a:srgbClr val="FAFAFC"/>
                </a:highlight>
                <a:latin typeface="DNB-Fedra"/>
              </a:rPr>
              <a:t>vs</a:t>
            </a:r>
            <a:r>
              <a:rPr lang="nl-NL" b="0" i="0" dirty="0">
                <a:solidFill>
                  <a:srgbClr val="394251"/>
                </a:solidFill>
                <a:effectLst/>
                <a:highlight>
                  <a:srgbClr val="FAFAFC"/>
                </a:highlight>
                <a:latin typeface="DNB-Fedra"/>
              </a:rPr>
              <a:t> system audit aan het einde). </a:t>
            </a:r>
          </a:p>
          <a:p>
            <a:pPr marL="0" indent="0">
              <a:buFont typeface="+mj-lt"/>
              <a:buNone/>
            </a:pPr>
            <a:endParaRPr lang="nl-NL" b="0" i="0" dirty="0">
              <a:solidFill>
                <a:srgbClr val="394251"/>
              </a:solidFill>
              <a:effectLst/>
              <a:highlight>
                <a:srgbClr val="FAFAFC"/>
              </a:highlight>
              <a:latin typeface="DNB-Fedra"/>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l-NL" b="0" i="0" dirty="0">
                <a:solidFill>
                  <a:srgbClr val="394251"/>
                </a:solidFill>
                <a:effectLst/>
                <a:highlight>
                  <a:srgbClr val="FAFAFC"/>
                </a:highlight>
                <a:latin typeface="DNB-Fedra"/>
              </a:rPr>
              <a:t>5. </a:t>
            </a:r>
            <a:r>
              <a:rPr lang="nl-NL" b="1" dirty="0"/>
              <a:t>DNB signaleert tekortkomingen in de besluitvorming ten aanzien van de vraag of en op basis waarvan het bestuur heeft vastgesteld dat IT-systemen tijdig gereed (zullen) zijn om de transitie en de nieuwe pensioenregeling uit te voeren.</a:t>
            </a:r>
            <a:endParaRPr lang="nl-NL" b="1" dirty="0">
              <a:ea typeface="Verdana"/>
            </a:endParaRPr>
          </a:p>
          <a:p>
            <a:pPr marL="0" indent="0">
              <a:buFont typeface="+mj-lt"/>
              <a:buNone/>
            </a:pPr>
            <a:r>
              <a:rPr lang="nl-NL" dirty="0"/>
              <a:t>bestuursbesluiten gaat onvoldoende in op zorgen, waarmee het bestuur de risico’s feitelijk (maar niet expliciet) accepteert zonder aanvullende mitigerende maatregelen. Notulen zijn beperkt (of niet aanwezig) waardoor geen discussie is waar te nemen of niet soms helemaal niet aanwezig. Het biedt geen inzicht in overwegingen, keuzes </a:t>
            </a:r>
          </a:p>
          <a:p>
            <a:pPr marL="171450" indent="-171450">
              <a:buFontTx/>
              <a:buChar char="-"/>
            </a:pPr>
            <a:endParaRPr lang="en-NL" dirty="0"/>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12</a:t>
            </a:fld>
            <a:endParaRPr lang="nl-NL"/>
          </a:p>
        </p:txBody>
      </p:sp>
    </p:spTree>
    <p:extLst>
      <p:ext uri="{BB962C8B-B14F-4D97-AF65-F5344CB8AC3E}">
        <p14:creationId xmlns:p14="http://schemas.microsoft.com/office/powerpoint/2010/main" val="242447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sz="1200" b="0" i="0" dirty="0">
                <a:effectLst/>
                <a:latin typeface="Calibri" panose="020F0502020204030204" pitchFamily="34" charset="0"/>
                <a:ea typeface="Calibri" panose="020F0502020204030204" pitchFamily="34" charset="0"/>
                <a:cs typeface="Calibri" panose="020F0502020204030204" pitchFamily="34" charset="0"/>
              </a:rPr>
              <a:t>Best open norm dus daarom aanleiding voor GP</a:t>
            </a:r>
          </a:p>
          <a:p>
            <a:pPr algn="l"/>
            <a:endParaRPr lang="nl-NL" sz="1200" b="0" i="0" dirty="0">
              <a:effectLst/>
              <a:latin typeface="Calibri" panose="020F0502020204030204" pitchFamily="34" charset="0"/>
              <a:ea typeface="Calibri" panose="020F0502020204030204" pitchFamily="34" charset="0"/>
              <a:cs typeface="Calibri" panose="020F0502020204030204" pitchFamily="34" charset="0"/>
            </a:endParaRPr>
          </a:p>
          <a:p>
            <a:pPr algn="l"/>
            <a:r>
              <a:rPr lang="nl-NL" sz="1200" b="0" i="0" dirty="0">
                <a:effectLst/>
                <a:latin typeface="Calibri" panose="020F0502020204030204" pitchFamily="34" charset="0"/>
                <a:ea typeface="Calibri" panose="020F0502020204030204" pitchFamily="34" charset="0"/>
                <a:cs typeface="Calibri" panose="020F0502020204030204" pitchFamily="34" charset="0"/>
              </a:rPr>
              <a:t>DNB toetst het besluit van het pensioenfonds tot interne collectieve waardeoverdracht op vijf onderdelen:</a:t>
            </a:r>
          </a:p>
          <a:p>
            <a:pPr algn="l"/>
            <a:endParaRPr lang="nl-NL" sz="1200" b="0" i="0" dirty="0">
              <a:effectLst/>
              <a:latin typeface="Calibri" panose="020F0502020204030204" pitchFamily="34" charset="0"/>
              <a:ea typeface="Calibri" panose="020F0502020204030204" pitchFamily="34" charset="0"/>
              <a:cs typeface="Calibri" panose="020F0502020204030204" pitchFamily="34" charset="0"/>
            </a:endParaRPr>
          </a:p>
          <a:p>
            <a:pPr algn="l"/>
            <a:r>
              <a:rPr lang="nl-NL" sz="1200" b="0" i="0" dirty="0">
                <a:effectLst/>
                <a:latin typeface="Calibri" panose="020F0502020204030204" pitchFamily="34" charset="0"/>
                <a:ea typeface="Calibri" panose="020F0502020204030204" pitchFamily="34" charset="0"/>
                <a:cs typeface="Calibri" panose="020F0502020204030204" pitchFamily="34" charset="0"/>
              </a:rPr>
              <a:t>1.	besluitvormingsproces</a:t>
            </a:r>
          </a:p>
          <a:p>
            <a:pPr algn="l"/>
            <a:r>
              <a:rPr lang="nl-NL" sz="1200" b="0" i="0" dirty="0">
                <a:effectLst/>
                <a:latin typeface="Calibri" panose="020F0502020204030204" pitchFamily="34" charset="0"/>
                <a:ea typeface="Calibri" panose="020F0502020204030204" pitchFamily="34" charset="0"/>
                <a:cs typeface="Calibri" panose="020F0502020204030204" pitchFamily="34" charset="0"/>
              </a:rPr>
              <a:t>2.	financiële en andere risico’s</a:t>
            </a:r>
          </a:p>
          <a:p>
            <a:pPr algn="l"/>
            <a:r>
              <a:rPr lang="nl-NL" sz="1200" b="0" i="0" dirty="0">
                <a:effectLst/>
                <a:latin typeface="Calibri" panose="020F0502020204030204" pitchFamily="34" charset="0"/>
                <a:ea typeface="Calibri" panose="020F0502020204030204" pitchFamily="34" charset="0"/>
                <a:cs typeface="Calibri" panose="020F0502020204030204" pitchFamily="34" charset="0"/>
              </a:rPr>
              <a:t>3.	financiële effecten</a:t>
            </a:r>
          </a:p>
          <a:p>
            <a:pPr algn="l"/>
            <a:r>
              <a:rPr lang="nl-NL" sz="1200" b="0" i="0" dirty="0">
                <a:effectLst/>
                <a:latin typeface="Calibri" panose="020F0502020204030204" pitchFamily="34" charset="0"/>
                <a:ea typeface="Calibri" panose="020F0502020204030204" pitchFamily="34" charset="0"/>
                <a:cs typeface="Calibri" panose="020F0502020204030204" pitchFamily="34" charset="0"/>
              </a:rPr>
              <a:t>4.	collectieve actuariële gelijkwaardigheid</a:t>
            </a:r>
          </a:p>
          <a:p>
            <a:pPr algn="l"/>
            <a:r>
              <a:rPr lang="nl-NL" sz="1200" b="0" i="0" dirty="0">
                <a:effectLst/>
                <a:latin typeface="Calibri" panose="020F0502020204030204" pitchFamily="34" charset="0"/>
                <a:ea typeface="Calibri" panose="020F0502020204030204" pitchFamily="34" charset="0"/>
                <a:cs typeface="Calibri" panose="020F0502020204030204" pitchFamily="34" charset="0"/>
              </a:rPr>
              <a:t>5.	evenwichtige belangenafweging</a:t>
            </a:r>
          </a:p>
          <a:p>
            <a:endParaRPr lang="en-US" b="1" dirty="0"/>
          </a:p>
          <a:p>
            <a:endParaRPr lang="en-US" b="1" dirty="0"/>
          </a:p>
          <a:p>
            <a:pPr marL="171450" indent="-171450">
              <a:buFontTx/>
              <a:buChar char="-"/>
            </a:pPr>
            <a:r>
              <a:rPr lang="en-US" b="0" dirty="0" err="1"/>
              <a:t>Zoals</a:t>
            </a:r>
            <a:r>
              <a:rPr lang="en-US" b="0" dirty="0"/>
              <a:t> er </a:t>
            </a:r>
            <a:r>
              <a:rPr lang="en-US" b="0" dirty="0" err="1"/>
              <a:t>staat</a:t>
            </a:r>
            <a:r>
              <a:rPr lang="en-US" b="0" dirty="0"/>
              <a:t> de </a:t>
            </a:r>
            <a:r>
              <a:rPr lang="en-US" b="0" dirty="0" err="1"/>
              <a:t>kapstok</a:t>
            </a:r>
            <a:r>
              <a:rPr lang="en-US" b="0" dirty="0"/>
              <a:t> </a:t>
            </a:r>
            <a:r>
              <a:rPr lang="en-US" b="0" dirty="0" err="1"/>
              <a:t>voor</a:t>
            </a:r>
            <a:r>
              <a:rPr lang="en-US" b="0" dirty="0"/>
              <a:t> </a:t>
            </a:r>
            <a:r>
              <a:rPr lang="en-US" b="0" dirty="0" err="1"/>
              <a:t>onze</a:t>
            </a:r>
            <a:r>
              <a:rPr lang="en-US" b="0" dirty="0"/>
              <a:t> </a:t>
            </a:r>
            <a:r>
              <a:rPr lang="en-US" b="0" dirty="0" err="1"/>
              <a:t>beoordelingen</a:t>
            </a:r>
            <a:endParaRPr lang="en-US" b="0" dirty="0"/>
          </a:p>
          <a:p>
            <a:pPr marL="171450" indent="-171450">
              <a:buFontTx/>
              <a:buChar char="-"/>
            </a:pPr>
            <a:r>
              <a:rPr lang="en-US" b="0" dirty="0"/>
              <a:t>NFR </a:t>
            </a:r>
            <a:r>
              <a:rPr lang="en-US" b="0" dirty="0" err="1"/>
              <a:t>valt</a:t>
            </a:r>
            <a:r>
              <a:rPr lang="en-US" b="0" dirty="0"/>
              <a:t> </a:t>
            </a:r>
            <a:r>
              <a:rPr lang="en-US" b="0" dirty="0" err="1"/>
              <a:t>onder</a:t>
            </a:r>
            <a:r>
              <a:rPr lang="en-US" b="0" dirty="0"/>
              <a:t> </a:t>
            </a:r>
            <a:r>
              <a:rPr lang="en-US" b="0" dirty="0" err="1"/>
              <a:t>andere</a:t>
            </a:r>
            <a:r>
              <a:rPr lang="en-US" b="0" dirty="0"/>
              <a:t> </a:t>
            </a:r>
            <a:r>
              <a:rPr lang="en-US" b="0" dirty="0" err="1"/>
              <a:t>risicos</a:t>
            </a:r>
            <a:endParaRPr lang="en-US" b="0" dirty="0"/>
          </a:p>
          <a:p>
            <a:pPr marL="171450" indent="-171450">
              <a:buFontTx/>
              <a:buChar char="-"/>
            </a:pPr>
            <a:r>
              <a:rPr lang="en-US" b="0" dirty="0" err="1"/>
              <a:t>Natuurlijk</a:t>
            </a:r>
            <a:r>
              <a:rPr lang="en-US" b="0" dirty="0"/>
              <a:t> </a:t>
            </a:r>
            <a:r>
              <a:rPr lang="en-US" b="0" dirty="0" err="1"/>
              <a:t>niet</a:t>
            </a:r>
            <a:r>
              <a:rPr lang="en-US" b="0" dirty="0"/>
              <a:t> het </a:t>
            </a:r>
            <a:r>
              <a:rPr lang="en-US" b="0" dirty="0" err="1"/>
              <a:t>enige</a:t>
            </a:r>
            <a:r>
              <a:rPr lang="en-US" b="0" dirty="0"/>
              <a:t> </a:t>
            </a:r>
            <a:r>
              <a:rPr lang="en-US" b="0" dirty="0" err="1"/>
              <a:t>artikel</a:t>
            </a:r>
            <a:r>
              <a:rPr lang="en-US" b="0" dirty="0"/>
              <a:t> </a:t>
            </a:r>
            <a:r>
              <a:rPr lang="en-US" b="0" dirty="0" err="1"/>
              <a:t>waar</a:t>
            </a:r>
            <a:r>
              <a:rPr lang="en-US" b="0" dirty="0"/>
              <a:t> DNB op </a:t>
            </a:r>
            <a:r>
              <a:rPr lang="en-US" b="0" dirty="0" err="1"/>
              <a:t>toetst</a:t>
            </a:r>
            <a:endParaRPr lang="en-US" b="0" dirty="0"/>
          </a:p>
          <a:p>
            <a:pPr marL="171450" indent="-171450">
              <a:buFontTx/>
              <a:buChar char="-"/>
            </a:pPr>
            <a:r>
              <a:rPr lang="en-US" b="0" dirty="0"/>
              <a:t>Ook </a:t>
            </a:r>
            <a:r>
              <a:rPr lang="en-US" b="0" dirty="0" err="1"/>
              <a:t>secundaire</a:t>
            </a:r>
            <a:r>
              <a:rPr lang="en-US" b="0" dirty="0"/>
              <a:t> </a:t>
            </a:r>
            <a:r>
              <a:rPr lang="en-US" b="0" dirty="0" err="1"/>
              <a:t>artikelen</a:t>
            </a:r>
            <a:endParaRPr lang="nl-NL" b="0" dirty="0"/>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13</a:t>
            </a:fld>
            <a:endParaRPr lang="nl-NL"/>
          </a:p>
        </p:txBody>
      </p:sp>
    </p:spTree>
    <p:extLst>
      <p:ext uri="{BB962C8B-B14F-4D97-AF65-F5344CB8AC3E}">
        <p14:creationId xmlns:p14="http://schemas.microsoft.com/office/powerpoint/2010/main" val="2274114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nl-NL" sz="1200" noProof="0"/>
          </a:p>
          <a:p>
            <a:pPr marL="171450" indent="-171450">
              <a:buFontTx/>
              <a:buChar char="-"/>
            </a:pPr>
            <a:endParaRPr lang="en-NL"/>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14</a:t>
            </a:fld>
            <a:endParaRPr lang="nl-NL"/>
          </a:p>
        </p:txBody>
      </p:sp>
    </p:spTree>
    <p:extLst>
      <p:ext uri="{BB962C8B-B14F-4D97-AF65-F5344CB8AC3E}">
        <p14:creationId xmlns:p14="http://schemas.microsoft.com/office/powerpoint/2010/main" val="423492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en-US"/>
          </a:p>
          <a:p>
            <a:pPr marL="171450" indent="-171450">
              <a:buFontTx/>
              <a:buChar char="-"/>
            </a:pPr>
            <a:r>
              <a:rPr lang="en-US" err="1"/>
              <a:t>Mandaat</a:t>
            </a:r>
            <a:r>
              <a:rPr lang="en-US"/>
              <a:t> </a:t>
            </a:r>
            <a:r>
              <a:rPr lang="en-US" err="1"/>
              <a:t>bij</a:t>
            </a:r>
            <a:r>
              <a:rPr lang="en-US"/>
              <a:t> DNB ten alle </a:t>
            </a:r>
            <a:r>
              <a:rPr lang="en-US" err="1"/>
              <a:t>tijde</a:t>
            </a:r>
            <a:endParaRPr lang="en-US"/>
          </a:p>
          <a:p>
            <a:pPr marL="171450" indent="-171450">
              <a:buFontTx/>
              <a:buChar char="-"/>
            </a:pPr>
            <a:r>
              <a:rPr lang="en-US" err="1"/>
              <a:t>Mooie</a:t>
            </a:r>
            <a:r>
              <a:rPr lang="en-US"/>
              <a:t> </a:t>
            </a:r>
            <a:r>
              <a:rPr lang="en-US" err="1"/>
              <a:t>samenwerking</a:t>
            </a:r>
            <a:r>
              <a:rPr lang="en-US"/>
              <a:t> met PUOs en PF</a:t>
            </a:r>
          </a:p>
          <a:p>
            <a:pPr marL="171450" indent="-171450">
              <a:buFontTx/>
              <a:buChar char="-"/>
            </a:pPr>
            <a:r>
              <a:rPr lang="en-US"/>
              <a:t> </a:t>
            </a:r>
            <a:r>
              <a:rPr lang="en-US" err="1"/>
              <a:t>snel</a:t>
            </a:r>
            <a:r>
              <a:rPr lang="en-US"/>
              <a:t> </a:t>
            </a:r>
            <a:r>
              <a:rPr lang="en-US" err="1"/>
              <a:t>iteratief</a:t>
            </a:r>
            <a:r>
              <a:rPr lang="en-US"/>
              <a:t> process </a:t>
            </a:r>
            <a:r>
              <a:rPr lang="en-US" err="1"/>
              <a:t>vanaf</a:t>
            </a:r>
            <a:r>
              <a:rPr lang="en-US"/>
              <a:t> RT tot </a:t>
            </a:r>
            <a:r>
              <a:rPr lang="en-US" err="1"/>
              <a:t>publicatie</a:t>
            </a:r>
            <a:r>
              <a:rPr lang="en-US"/>
              <a:t>, </a:t>
            </a:r>
            <a:r>
              <a:rPr lang="en-US" err="1"/>
              <a:t>echt</a:t>
            </a:r>
            <a:r>
              <a:rPr lang="en-US"/>
              <a:t> </a:t>
            </a:r>
            <a:r>
              <a:rPr lang="en-US" err="1"/>
              <a:t>een</a:t>
            </a:r>
            <a:r>
              <a:rPr lang="en-US"/>
              <a:t> deliverable van de sector</a:t>
            </a:r>
            <a:endParaRPr lang="nl-NL"/>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15</a:t>
            </a:fld>
            <a:endParaRPr lang="nl-NL"/>
          </a:p>
        </p:txBody>
      </p:sp>
    </p:spTree>
    <p:extLst>
      <p:ext uri="{BB962C8B-B14F-4D97-AF65-F5344CB8AC3E}">
        <p14:creationId xmlns:p14="http://schemas.microsoft.com/office/powerpoint/2010/main" val="2285954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nl-NL" sz="1200" noProof="0" dirty="0"/>
          </a:p>
          <a:p>
            <a:pPr marL="171450" indent="-171450">
              <a:buFontTx/>
              <a:buChar char="-"/>
            </a:pPr>
            <a:endParaRPr lang="en-NL" dirty="0"/>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16</a:t>
            </a:fld>
            <a:endParaRPr lang="nl-NL"/>
          </a:p>
        </p:txBody>
      </p:sp>
    </p:spTree>
    <p:extLst>
      <p:ext uri="{BB962C8B-B14F-4D97-AF65-F5344CB8AC3E}">
        <p14:creationId xmlns:p14="http://schemas.microsoft.com/office/powerpoint/2010/main" val="318544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4A3-17F2-1C98-BDD0-F3B7D5996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4299-182C-87F3-DEA6-07FCD7DE1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53FB-5BD0-859A-B646-7AF282AB6ABB}"/>
              </a:ext>
            </a:extLst>
          </p:cNvPr>
          <p:cNvSpPr>
            <a:spLocks noGrp="1"/>
          </p:cNvSpPr>
          <p:nvPr>
            <p:ph type="body" idx="1"/>
          </p:nvPr>
        </p:nvSpPr>
        <p:spPr/>
        <p:txBody>
          <a:bodyPr/>
          <a:lstStyle/>
          <a:p>
            <a:pPr marL="0" indent="0">
              <a:buFontTx/>
              <a:buNone/>
            </a:pPr>
            <a:endParaRPr lang="nl-NL" sz="800" dirty="0"/>
          </a:p>
        </p:txBody>
      </p:sp>
      <p:sp>
        <p:nvSpPr>
          <p:cNvPr id="4" name="Slide Number Placeholder 3">
            <a:extLst>
              <a:ext uri="{FF2B5EF4-FFF2-40B4-BE49-F238E27FC236}">
                <a16:creationId xmlns:a16="http://schemas.microsoft.com/office/drawing/2014/main" id="{AB2AAE4D-949A-3413-D2F1-59F05F76B399}"/>
              </a:ext>
            </a:extLst>
          </p:cNvPr>
          <p:cNvSpPr>
            <a:spLocks noGrp="1"/>
          </p:cNvSpPr>
          <p:nvPr>
            <p:ph type="sldNum" sz="quarter" idx="5"/>
          </p:nvPr>
        </p:nvSpPr>
        <p:spPr/>
        <p:txBody>
          <a:bodyPr/>
          <a:lstStyle/>
          <a:p>
            <a:fld id="{F9513F78-5509-4637-B397-C3DEABA56153}" type="slidenum">
              <a:rPr lang="nl-NL" smtClean="0"/>
              <a:t>17</a:t>
            </a:fld>
            <a:endParaRPr lang="nl-NL"/>
          </a:p>
        </p:txBody>
      </p:sp>
    </p:spTree>
    <p:extLst>
      <p:ext uri="{BB962C8B-B14F-4D97-AF65-F5344CB8AC3E}">
        <p14:creationId xmlns:p14="http://schemas.microsoft.com/office/powerpoint/2010/main" val="945025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4A3-17F2-1C98-BDD0-F3B7D5996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4299-182C-87F3-DEA6-07FCD7DE1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53FB-5BD0-859A-B646-7AF282AB6ABB}"/>
              </a:ext>
            </a:extLst>
          </p:cNvPr>
          <p:cNvSpPr>
            <a:spLocks noGrp="1"/>
          </p:cNvSpPr>
          <p:nvPr>
            <p:ph type="body" idx="1"/>
          </p:nvPr>
        </p:nvSpPr>
        <p:spPr/>
        <p:txBody>
          <a:bodyPr/>
          <a:lstStyle/>
          <a:p>
            <a:pPr marL="0" indent="0">
              <a:buFontTx/>
              <a:buNone/>
            </a:pPr>
            <a:endParaRPr lang="nl-NL" sz="800"/>
          </a:p>
        </p:txBody>
      </p:sp>
      <p:sp>
        <p:nvSpPr>
          <p:cNvPr id="4" name="Slide Number Placeholder 3">
            <a:extLst>
              <a:ext uri="{FF2B5EF4-FFF2-40B4-BE49-F238E27FC236}">
                <a16:creationId xmlns:a16="http://schemas.microsoft.com/office/drawing/2014/main" id="{AB2AAE4D-949A-3413-D2F1-59F05F76B399}"/>
              </a:ext>
            </a:extLst>
          </p:cNvPr>
          <p:cNvSpPr>
            <a:spLocks noGrp="1"/>
          </p:cNvSpPr>
          <p:nvPr>
            <p:ph type="sldNum" sz="quarter" idx="5"/>
          </p:nvPr>
        </p:nvSpPr>
        <p:spPr/>
        <p:txBody>
          <a:bodyPr/>
          <a:lstStyle/>
          <a:p>
            <a:fld id="{F9513F78-5509-4637-B397-C3DEABA56153}" type="slidenum">
              <a:rPr lang="nl-NL" smtClean="0"/>
              <a:t>18</a:t>
            </a:fld>
            <a:endParaRPr lang="nl-NL"/>
          </a:p>
        </p:txBody>
      </p:sp>
    </p:spTree>
    <p:extLst>
      <p:ext uri="{BB962C8B-B14F-4D97-AF65-F5344CB8AC3E}">
        <p14:creationId xmlns:p14="http://schemas.microsoft.com/office/powerpoint/2010/main" val="2902695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4A3-17F2-1C98-BDD0-F3B7D5996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4299-182C-87F3-DEA6-07FCD7DE1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53FB-5BD0-859A-B646-7AF282AB6ABB}"/>
              </a:ext>
            </a:extLst>
          </p:cNvPr>
          <p:cNvSpPr>
            <a:spLocks noGrp="1"/>
          </p:cNvSpPr>
          <p:nvPr>
            <p:ph type="body" idx="1"/>
          </p:nvPr>
        </p:nvSpPr>
        <p:spPr/>
        <p:txBody>
          <a:bodyPr/>
          <a:lstStyle/>
          <a:p>
            <a:pPr marL="0" indent="0">
              <a:buFontTx/>
              <a:buNone/>
            </a:pPr>
            <a:endParaRPr lang="nl-NL" sz="800"/>
          </a:p>
        </p:txBody>
      </p:sp>
      <p:sp>
        <p:nvSpPr>
          <p:cNvPr id="4" name="Slide Number Placeholder 3">
            <a:extLst>
              <a:ext uri="{FF2B5EF4-FFF2-40B4-BE49-F238E27FC236}">
                <a16:creationId xmlns:a16="http://schemas.microsoft.com/office/drawing/2014/main" id="{AB2AAE4D-949A-3413-D2F1-59F05F76B399}"/>
              </a:ext>
            </a:extLst>
          </p:cNvPr>
          <p:cNvSpPr>
            <a:spLocks noGrp="1"/>
          </p:cNvSpPr>
          <p:nvPr>
            <p:ph type="sldNum" sz="quarter" idx="5"/>
          </p:nvPr>
        </p:nvSpPr>
        <p:spPr/>
        <p:txBody>
          <a:bodyPr/>
          <a:lstStyle/>
          <a:p>
            <a:fld id="{F9513F78-5509-4637-B397-C3DEABA56153}" type="slidenum">
              <a:rPr lang="nl-NL" smtClean="0"/>
              <a:t>19</a:t>
            </a:fld>
            <a:endParaRPr lang="nl-NL"/>
          </a:p>
        </p:txBody>
      </p:sp>
    </p:spTree>
    <p:extLst>
      <p:ext uri="{BB962C8B-B14F-4D97-AF65-F5344CB8AC3E}">
        <p14:creationId xmlns:p14="http://schemas.microsoft.com/office/powerpoint/2010/main" val="3083109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nl-NL" sz="1200" noProof="0" dirty="0"/>
          </a:p>
          <a:p>
            <a:pPr marL="171450" indent="-171450">
              <a:buFontTx/>
              <a:buChar char="-"/>
            </a:pPr>
            <a:endParaRPr lang="en-NL" dirty="0"/>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20</a:t>
            </a:fld>
            <a:endParaRPr lang="nl-NL"/>
          </a:p>
        </p:txBody>
      </p:sp>
    </p:spTree>
    <p:extLst>
      <p:ext uri="{BB962C8B-B14F-4D97-AF65-F5344CB8AC3E}">
        <p14:creationId xmlns:p14="http://schemas.microsoft.com/office/powerpoint/2010/main" val="336641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ea typeface="Verdana"/>
            </a:endParaRPr>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2</a:t>
            </a:fld>
            <a:endParaRPr lang="nl-NL"/>
          </a:p>
        </p:txBody>
      </p:sp>
    </p:spTree>
    <p:extLst>
      <p:ext uri="{BB962C8B-B14F-4D97-AF65-F5344CB8AC3E}">
        <p14:creationId xmlns:p14="http://schemas.microsoft.com/office/powerpoint/2010/main" val="2596637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21</a:t>
            </a:fld>
            <a:endParaRPr lang="nl-NL"/>
          </a:p>
        </p:txBody>
      </p:sp>
    </p:spTree>
    <p:extLst>
      <p:ext uri="{BB962C8B-B14F-4D97-AF65-F5344CB8AC3E}">
        <p14:creationId xmlns:p14="http://schemas.microsoft.com/office/powerpoint/2010/main" val="14332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513F78-5509-4637-B397-C3DEABA5615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297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4A3-17F2-1C98-BDD0-F3B7D5996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4299-182C-87F3-DEA6-07FCD7DE1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53FB-5BD0-859A-B646-7AF282AB6ABB}"/>
              </a:ext>
            </a:extLst>
          </p:cNvPr>
          <p:cNvSpPr>
            <a:spLocks noGrp="1"/>
          </p:cNvSpPr>
          <p:nvPr>
            <p:ph type="body" idx="1"/>
          </p:nvPr>
        </p:nvSpPr>
        <p:spPr/>
        <p:txBody>
          <a:bodyPr/>
          <a:lstStyle/>
          <a:p>
            <a:endParaRPr lang="nl-NL" sz="1200" dirty="0">
              <a:ea typeface="Calibri"/>
              <a:cs typeface="Calibri"/>
            </a:endParaRPr>
          </a:p>
        </p:txBody>
      </p:sp>
      <p:sp>
        <p:nvSpPr>
          <p:cNvPr id="4" name="Slide Number Placeholder 3">
            <a:extLst>
              <a:ext uri="{FF2B5EF4-FFF2-40B4-BE49-F238E27FC236}">
                <a16:creationId xmlns:a16="http://schemas.microsoft.com/office/drawing/2014/main" id="{AB2AAE4D-949A-3413-D2F1-59F05F76B399}"/>
              </a:ext>
            </a:extLst>
          </p:cNvPr>
          <p:cNvSpPr>
            <a:spLocks noGrp="1"/>
          </p:cNvSpPr>
          <p:nvPr>
            <p:ph type="sldNum" sz="quarter" idx="5"/>
          </p:nvPr>
        </p:nvSpPr>
        <p:spPr/>
        <p:txBody>
          <a:bodyPr/>
          <a:lstStyle/>
          <a:p>
            <a:fld id="{F9513F78-5509-4637-B397-C3DEABA56153}" type="slidenum">
              <a:rPr lang="nl-NL" smtClean="0"/>
              <a:t>4</a:t>
            </a:fld>
            <a:endParaRPr lang="nl-NL"/>
          </a:p>
        </p:txBody>
      </p:sp>
    </p:spTree>
    <p:extLst>
      <p:ext uri="{BB962C8B-B14F-4D97-AF65-F5344CB8AC3E}">
        <p14:creationId xmlns:p14="http://schemas.microsoft.com/office/powerpoint/2010/main" val="428299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4A3-17F2-1C98-BDD0-F3B7D5996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4299-182C-87F3-DEA6-07FCD7DE1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53FB-5BD0-859A-B646-7AF282AB6ABB}"/>
              </a:ext>
            </a:extLst>
          </p:cNvPr>
          <p:cNvSpPr>
            <a:spLocks noGrp="1"/>
          </p:cNvSpPr>
          <p:nvPr>
            <p:ph type="body" idx="1"/>
          </p:nvPr>
        </p:nvSpPr>
        <p:spPr/>
        <p:txBody>
          <a:bodyPr/>
          <a:lstStyle/>
          <a:p>
            <a:pPr algn="l">
              <a:buFont typeface="+mj-lt"/>
              <a:buAutoNum type="arabicPeriod"/>
            </a:pPr>
            <a:r>
              <a:rPr lang="nl-NL" b="1" i="0" u="none" dirty="0">
                <a:solidFill>
                  <a:schemeClr val="tx1"/>
                </a:solidFill>
                <a:effectLst/>
                <a:latin typeface="DNB-Fedra"/>
              </a:rPr>
              <a:t>De rolverdeling tussen pensioenfonds en pensioenuitvoeringsorganisatie/softwareleverancier</a:t>
            </a:r>
            <a:endParaRPr lang="nl-NL" b="0" i="0" u="none" dirty="0">
              <a:solidFill>
                <a:schemeClr val="tx1"/>
              </a:solidFill>
              <a:effectLst/>
              <a:latin typeface="DNB-Fedra"/>
            </a:endParaRPr>
          </a:p>
          <a:p>
            <a:pPr marL="742950" lvl="1" indent="-285750" algn="l">
              <a:buFont typeface="+mj-lt"/>
              <a:buAutoNum type="arabicPeriod"/>
            </a:pPr>
            <a:r>
              <a:rPr lang="nl-NL" b="0" i="0" u="none" dirty="0" err="1">
                <a:solidFill>
                  <a:srgbClr val="0563C1"/>
                </a:solidFill>
                <a:effectLst/>
                <a:latin typeface="DNB-Fedra"/>
              </a:rPr>
              <a:t>Good</a:t>
            </a:r>
            <a:r>
              <a:rPr lang="nl-NL" b="0" i="0" u="none" dirty="0">
                <a:solidFill>
                  <a:srgbClr val="0563C1"/>
                </a:solidFill>
                <a:effectLst/>
                <a:latin typeface="DNB-Fedra"/>
              </a:rPr>
              <a:t> </a:t>
            </a:r>
            <a:r>
              <a:rPr lang="nl-NL" b="0" i="0" u="none" dirty="0" err="1">
                <a:solidFill>
                  <a:srgbClr val="0563C1"/>
                </a:solidFill>
                <a:effectLst/>
                <a:latin typeface="DNB-Fedra"/>
              </a:rPr>
              <a:t>practice</a:t>
            </a:r>
            <a:r>
              <a:rPr lang="nl-NL" b="0" i="0" u="none" dirty="0">
                <a:solidFill>
                  <a:schemeClr val="tx1"/>
                </a:solidFill>
                <a:effectLst/>
                <a:latin typeface="DNB-Fedra"/>
              </a:rPr>
              <a:t> #1: heldere rolverdeling tussen fonds en PUO tijdens de transitie</a:t>
            </a:r>
          </a:p>
          <a:p>
            <a:pPr marL="742950" lvl="1" indent="-285750" algn="l">
              <a:buFont typeface="+mj-lt"/>
              <a:buAutoNum type="arabicPeriod"/>
            </a:pPr>
            <a:r>
              <a:rPr lang="nl-NL" b="0" i="0" u="none" dirty="0" err="1">
                <a:solidFill>
                  <a:schemeClr val="tx1"/>
                </a:solidFill>
                <a:effectLst/>
                <a:latin typeface="DNB-Fedra"/>
              </a:rPr>
              <a:t>Good</a:t>
            </a:r>
            <a:r>
              <a:rPr lang="nl-NL" b="0" i="0" u="none" dirty="0">
                <a:solidFill>
                  <a:schemeClr val="tx1"/>
                </a:solidFill>
                <a:effectLst/>
                <a:latin typeface="DNB-Fedra"/>
              </a:rPr>
              <a:t> </a:t>
            </a:r>
            <a:r>
              <a:rPr lang="nl-NL" b="0" i="0" u="none" dirty="0" err="1">
                <a:solidFill>
                  <a:schemeClr val="tx1"/>
                </a:solidFill>
                <a:effectLst/>
                <a:latin typeface="DNB-Fedra"/>
              </a:rPr>
              <a:t>practice</a:t>
            </a:r>
            <a:r>
              <a:rPr lang="nl-NL" b="0" i="0" u="none" dirty="0">
                <a:solidFill>
                  <a:schemeClr val="tx1"/>
                </a:solidFill>
                <a:effectLst/>
                <a:latin typeface="DNB-Fedra"/>
              </a:rPr>
              <a:t> #2: meer efficiëntie voor zelfadministrerende fondsen door samen op te trekken naar uitbestedingsrelaties</a:t>
            </a:r>
          </a:p>
          <a:p>
            <a:pPr algn="l">
              <a:buFont typeface="+mj-lt"/>
              <a:buAutoNum type="arabicPeriod"/>
            </a:pPr>
            <a:r>
              <a:rPr lang="nl-NL" b="1" i="0" u="none" dirty="0">
                <a:solidFill>
                  <a:schemeClr val="tx1"/>
                </a:solidFill>
                <a:effectLst/>
                <a:latin typeface="DNB-Fedra"/>
                <a:hlinkClick r:id="rId3">
                  <a:extLst>
                    <a:ext uri="{A12FA001-AC4F-418D-AE19-62706E023703}">
                      <ahyp:hlinkClr xmlns:ahyp="http://schemas.microsoft.com/office/drawing/2018/hyperlinkcolor" val="tx"/>
                    </a:ext>
                  </a:extLst>
                </a:hlinkClick>
              </a:rPr>
              <a:t>Het inrichten van kritieke go/no-go momenten en bijbehorende validatie criteria</a:t>
            </a:r>
            <a:endParaRPr lang="nl-NL" b="0" i="0" u="none" dirty="0">
              <a:solidFill>
                <a:schemeClr val="tx1"/>
              </a:solidFill>
              <a:effectLst/>
              <a:latin typeface="DNB-Fedra"/>
            </a:endParaRPr>
          </a:p>
          <a:p>
            <a:pPr marL="742950" lvl="1" indent="-285750" algn="l">
              <a:buFont typeface="+mj-lt"/>
              <a:buAutoNum type="arabicPeriod"/>
            </a:pPr>
            <a:r>
              <a:rPr lang="nl-NL" b="0" i="0" u="none" dirty="0" err="1">
                <a:solidFill>
                  <a:srgbClr val="0563C1"/>
                </a:solidFill>
                <a:effectLst/>
                <a:latin typeface="DNB-Fedra"/>
                <a:hlinkClick r:id="rId4">
                  <a:extLst>
                    <a:ext uri="{A12FA001-AC4F-418D-AE19-62706E023703}">
                      <ahyp:hlinkClr xmlns:ahyp="http://schemas.microsoft.com/office/drawing/2018/hyperlinkcolor" val="tx"/>
                    </a:ext>
                  </a:extLst>
                </a:hlinkClick>
              </a:rPr>
              <a:t>Good</a:t>
            </a:r>
            <a:r>
              <a:rPr lang="nl-NL" b="0" i="0" u="none" dirty="0">
                <a:solidFill>
                  <a:srgbClr val="0563C1"/>
                </a:solidFill>
                <a:effectLst/>
                <a:latin typeface="DNB-Fedra"/>
                <a:hlinkClick r:id="rId4">
                  <a:extLst>
                    <a:ext uri="{A12FA001-AC4F-418D-AE19-62706E023703}">
                      <ahyp:hlinkClr xmlns:ahyp="http://schemas.microsoft.com/office/drawing/2018/hyperlinkcolor" val="tx"/>
                    </a:ext>
                  </a:extLst>
                </a:hlinkClick>
              </a:rPr>
              <a:t> </a:t>
            </a:r>
            <a:r>
              <a:rPr lang="nl-NL" b="0" i="0" u="none" dirty="0" err="1">
                <a:solidFill>
                  <a:srgbClr val="0563C1"/>
                </a:solidFill>
                <a:effectLst/>
                <a:latin typeface="DNB-Fedra"/>
                <a:hlinkClick r:id="rId4">
                  <a:extLst>
                    <a:ext uri="{A12FA001-AC4F-418D-AE19-62706E023703}">
                      <ahyp:hlinkClr xmlns:ahyp="http://schemas.microsoft.com/office/drawing/2018/hyperlinkcolor" val="tx"/>
                    </a:ext>
                  </a:extLst>
                </a:hlinkClick>
              </a:rPr>
              <a:t>practice</a:t>
            </a:r>
            <a:r>
              <a:rPr lang="nl-NL" b="0" i="0" u="none" dirty="0">
                <a:solidFill>
                  <a:schemeClr val="tx1"/>
                </a:solidFill>
                <a:effectLst/>
                <a:latin typeface="DNB-Fedra"/>
                <a:hlinkClick r:id="rId4">
                  <a:extLst>
                    <a:ext uri="{A12FA001-AC4F-418D-AE19-62706E023703}">
                      <ahyp:hlinkClr xmlns:ahyp="http://schemas.microsoft.com/office/drawing/2018/hyperlinkcolor" val="tx"/>
                    </a:ext>
                  </a:extLst>
                </a:hlinkClick>
              </a:rPr>
              <a:t> #1: expliciet rekening houden met een negatief scenario</a:t>
            </a:r>
            <a:endParaRPr lang="nl-NL" b="0" i="0" u="none" dirty="0">
              <a:solidFill>
                <a:schemeClr val="tx1"/>
              </a:solidFill>
              <a:effectLst/>
              <a:latin typeface="DNB-Fedra"/>
            </a:endParaRPr>
          </a:p>
          <a:p>
            <a:pPr marL="742950" lvl="1" indent="-285750" algn="l">
              <a:buFont typeface="+mj-lt"/>
              <a:buAutoNum type="arabicPeriod"/>
            </a:pPr>
            <a:r>
              <a:rPr lang="nl-NL" b="0" i="0" u="none" dirty="0" err="1">
                <a:solidFill>
                  <a:srgbClr val="0563C1"/>
                </a:solidFill>
                <a:effectLst/>
                <a:latin typeface="DNB-Fedra"/>
                <a:hlinkClick r:id="rId5">
                  <a:extLst>
                    <a:ext uri="{A12FA001-AC4F-418D-AE19-62706E023703}">
                      <ahyp:hlinkClr xmlns:ahyp="http://schemas.microsoft.com/office/drawing/2018/hyperlinkcolor" val="tx"/>
                    </a:ext>
                  </a:extLst>
                </a:hlinkClick>
              </a:rPr>
              <a:t>Good</a:t>
            </a:r>
            <a:r>
              <a:rPr lang="nl-NL" b="0" i="0" u="none" dirty="0">
                <a:solidFill>
                  <a:srgbClr val="0563C1"/>
                </a:solidFill>
                <a:effectLst/>
                <a:latin typeface="DNB-Fedra"/>
                <a:hlinkClick r:id="rId5">
                  <a:extLst>
                    <a:ext uri="{A12FA001-AC4F-418D-AE19-62706E023703}">
                      <ahyp:hlinkClr xmlns:ahyp="http://schemas.microsoft.com/office/drawing/2018/hyperlinkcolor" val="tx"/>
                    </a:ext>
                  </a:extLst>
                </a:hlinkClick>
              </a:rPr>
              <a:t> </a:t>
            </a:r>
            <a:r>
              <a:rPr lang="nl-NL" b="0" i="0" u="none" dirty="0" err="1">
                <a:solidFill>
                  <a:srgbClr val="0563C1"/>
                </a:solidFill>
                <a:effectLst/>
                <a:latin typeface="DNB-Fedra"/>
                <a:hlinkClick r:id="rId5">
                  <a:extLst>
                    <a:ext uri="{A12FA001-AC4F-418D-AE19-62706E023703}">
                      <ahyp:hlinkClr xmlns:ahyp="http://schemas.microsoft.com/office/drawing/2018/hyperlinkcolor" val="tx"/>
                    </a:ext>
                  </a:extLst>
                </a:hlinkClick>
              </a:rPr>
              <a:t>practice</a:t>
            </a:r>
            <a:r>
              <a:rPr lang="nl-NL" b="0" i="0" u="none" dirty="0">
                <a:solidFill>
                  <a:srgbClr val="0563C1"/>
                </a:solidFill>
                <a:effectLst/>
                <a:latin typeface="DNB-Fedra"/>
                <a:hlinkClick r:id="rId5">
                  <a:extLst>
                    <a:ext uri="{A12FA001-AC4F-418D-AE19-62706E023703}">
                      <ahyp:hlinkClr xmlns:ahyp="http://schemas.microsoft.com/office/drawing/2018/hyperlinkcolor" val="tx"/>
                    </a:ext>
                  </a:extLst>
                </a:hlinkClick>
              </a:rPr>
              <a:t> #2: het gebruik van (externe) </a:t>
            </a:r>
            <a:r>
              <a:rPr lang="nl-NL" b="0" i="0" u="none" dirty="0" err="1">
                <a:solidFill>
                  <a:schemeClr val="tx1"/>
                </a:solidFill>
                <a:effectLst/>
                <a:latin typeface="DNB-Fedra"/>
                <a:hlinkClick r:id="rId5">
                  <a:extLst>
                    <a:ext uri="{A12FA001-AC4F-418D-AE19-62706E023703}">
                      <ahyp:hlinkClr xmlns:ahyp="http://schemas.microsoft.com/office/drawing/2018/hyperlinkcolor" val="tx"/>
                    </a:ext>
                  </a:extLst>
                </a:hlinkClick>
              </a:rPr>
              <a:t>assurance</a:t>
            </a:r>
            <a:endParaRPr lang="nl-NL" b="0" i="0" u="none" dirty="0">
              <a:solidFill>
                <a:schemeClr val="tx1"/>
              </a:solidFill>
              <a:effectLst/>
              <a:latin typeface="DNB-Fedra"/>
            </a:endParaRPr>
          </a:p>
          <a:p>
            <a:pPr algn="l">
              <a:buFont typeface="+mj-lt"/>
              <a:buAutoNum type="arabicPeriod"/>
            </a:pPr>
            <a:r>
              <a:rPr lang="nl-NL" b="1" i="0" u="none" dirty="0">
                <a:solidFill>
                  <a:schemeClr val="tx1"/>
                </a:solidFill>
                <a:effectLst/>
                <a:latin typeface="DNB-Fedra"/>
                <a:hlinkClick r:id="rId6">
                  <a:extLst>
                    <a:ext uri="{A12FA001-AC4F-418D-AE19-62706E023703}">
                      <ahyp:hlinkClr xmlns:ahyp="http://schemas.microsoft.com/office/drawing/2018/hyperlinkcolor" val="tx"/>
                    </a:ext>
                  </a:extLst>
                </a:hlinkClick>
              </a:rPr>
              <a:t>De benodigde diepgang en detailniveaus van het implementatieplan en ondersteunende documentatie</a:t>
            </a:r>
            <a:endParaRPr lang="nl-NL" b="0" i="0" u="none" dirty="0">
              <a:solidFill>
                <a:schemeClr val="tx1"/>
              </a:solidFill>
              <a:effectLst/>
              <a:latin typeface="DNB-Fedra"/>
            </a:endParaRPr>
          </a:p>
          <a:p>
            <a:pPr marL="742950" lvl="1" indent="-285750" algn="l">
              <a:buFont typeface="+mj-lt"/>
              <a:buAutoNum type="arabicPeriod"/>
            </a:pPr>
            <a:r>
              <a:rPr lang="nl-NL" b="0" i="0" u="none" dirty="0" err="1">
                <a:solidFill>
                  <a:srgbClr val="0563C1"/>
                </a:solidFill>
                <a:effectLst/>
                <a:latin typeface="DNB-Fedra"/>
                <a:hlinkClick r:id="rId7">
                  <a:extLst>
                    <a:ext uri="{A12FA001-AC4F-418D-AE19-62706E023703}">
                      <ahyp:hlinkClr xmlns:ahyp="http://schemas.microsoft.com/office/drawing/2018/hyperlinkcolor" val="tx"/>
                    </a:ext>
                  </a:extLst>
                </a:hlinkClick>
              </a:rPr>
              <a:t>Good</a:t>
            </a:r>
            <a:r>
              <a:rPr lang="nl-NL" b="0" i="0" u="none" dirty="0">
                <a:solidFill>
                  <a:srgbClr val="0563C1"/>
                </a:solidFill>
                <a:effectLst/>
                <a:latin typeface="DNB-Fedra"/>
                <a:hlinkClick r:id="rId7">
                  <a:extLst>
                    <a:ext uri="{A12FA001-AC4F-418D-AE19-62706E023703}">
                      <ahyp:hlinkClr xmlns:ahyp="http://schemas.microsoft.com/office/drawing/2018/hyperlinkcolor" val="tx"/>
                    </a:ext>
                  </a:extLst>
                </a:hlinkClick>
              </a:rPr>
              <a:t> </a:t>
            </a:r>
            <a:r>
              <a:rPr lang="nl-NL" b="0" i="0" u="none" dirty="0" err="1">
                <a:solidFill>
                  <a:srgbClr val="0563C1"/>
                </a:solidFill>
                <a:effectLst/>
                <a:latin typeface="DNB-Fedra"/>
                <a:hlinkClick r:id="rId7">
                  <a:extLst>
                    <a:ext uri="{A12FA001-AC4F-418D-AE19-62706E023703}">
                      <ahyp:hlinkClr xmlns:ahyp="http://schemas.microsoft.com/office/drawing/2018/hyperlinkcolor" val="tx"/>
                    </a:ext>
                  </a:extLst>
                </a:hlinkClick>
              </a:rPr>
              <a:t>practice</a:t>
            </a:r>
            <a:r>
              <a:rPr lang="nl-NL" b="0" i="0" u="none" dirty="0">
                <a:solidFill>
                  <a:schemeClr val="tx1"/>
                </a:solidFill>
                <a:effectLst/>
                <a:latin typeface="DNB-Fedra"/>
                <a:hlinkClick r:id="rId7">
                  <a:extLst>
                    <a:ext uri="{A12FA001-AC4F-418D-AE19-62706E023703}">
                      <ahyp:hlinkClr xmlns:ahyp="http://schemas.microsoft.com/office/drawing/2018/hyperlinkcolor" val="tx"/>
                    </a:ext>
                  </a:extLst>
                </a:hlinkClick>
              </a:rPr>
              <a:t> #1: de gehele uitbestedingsketen in scope nemen bij risicoanalyses en (keten)testen ten aanzien van de doelarchitectuur</a:t>
            </a:r>
            <a:endParaRPr lang="nl-NL" b="0" i="0" u="none" dirty="0">
              <a:solidFill>
                <a:schemeClr val="tx1"/>
              </a:solidFill>
              <a:effectLst/>
              <a:latin typeface="DNB-Fedra"/>
            </a:endParaRPr>
          </a:p>
          <a:p>
            <a:pPr marL="742950" lvl="1" indent="-285750" algn="l">
              <a:buFont typeface="+mj-lt"/>
              <a:buAutoNum type="arabicPeriod"/>
            </a:pPr>
            <a:r>
              <a:rPr lang="nl-NL" b="0" i="0" u="none" dirty="0" err="1">
                <a:solidFill>
                  <a:srgbClr val="0563C1"/>
                </a:solidFill>
                <a:effectLst/>
                <a:latin typeface="DNB-Fedra"/>
                <a:hlinkClick r:id="rId8">
                  <a:extLst>
                    <a:ext uri="{A12FA001-AC4F-418D-AE19-62706E023703}">
                      <ahyp:hlinkClr xmlns:ahyp="http://schemas.microsoft.com/office/drawing/2018/hyperlinkcolor" val="tx"/>
                    </a:ext>
                  </a:extLst>
                </a:hlinkClick>
              </a:rPr>
              <a:t>Good</a:t>
            </a:r>
            <a:r>
              <a:rPr lang="nl-NL" b="0" i="0" u="none" dirty="0">
                <a:solidFill>
                  <a:srgbClr val="0563C1"/>
                </a:solidFill>
                <a:effectLst/>
                <a:latin typeface="DNB-Fedra"/>
                <a:hlinkClick r:id="rId8">
                  <a:extLst>
                    <a:ext uri="{A12FA001-AC4F-418D-AE19-62706E023703}">
                      <ahyp:hlinkClr xmlns:ahyp="http://schemas.microsoft.com/office/drawing/2018/hyperlinkcolor" val="tx"/>
                    </a:ext>
                  </a:extLst>
                </a:hlinkClick>
              </a:rPr>
              <a:t> </a:t>
            </a:r>
            <a:r>
              <a:rPr lang="nl-NL" b="0" i="0" u="none" dirty="0" err="1">
                <a:solidFill>
                  <a:srgbClr val="0563C1"/>
                </a:solidFill>
                <a:effectLst/>
                <a:latin typeface="DNB-Fedra"/>
                <a:hlinkClick r:id="rId8">
                  <a:extLst>
                    <a:ext uri="{A12FA001-AC4F-418D-AE19-62706E023703}">
                      <ahyp:hlinkClr xmlns:ahyp="http://schemas.microsoft.com/office/drawing/2018/hyperlinkcolor" val="tx"/>
                    </a:ext>
                  </a:extLst>
                </a:hlinkClick>
              </a:rPr>
              <a:t>practice</a:t>
            </a:r>
            <a:r>
              <a:rPr lang="nl-NL" b="0" i="0" u="none" dirty="0">
                <a:solidFill>
                  <a:schemeClr val="tx1"/>
                </a:solidFill>
                <a:effectLst/>
                <a:latin typeface="DNB-Fedra"/>
                <a:hlinkClick r:id="rId8">
                  <a:extLst>
                    <a:ext uri="{A12FA001-AC4F-418D-AE19-62706E023703}">
                      <ahyp:hlinkClr xmlns:ahyp="http://schemas.microsoft.com/office/drawing/2018/hyperlinkcolor" val="tx"/>
                    </a:ext>
                  </a:extLst>
                </a:hlinkClick>
              </a:rPr>
              <a:t> #2: inzicht in resterende stappen opleveren doelarchitectuur vóór daadwerkelijk invaren</a:t>
            </a:r>
            <a:endParaRPr lang="nl-NL" b="0" i="0" u="none" dirty="0">
              <a:solidFill>
                <a:schemeClr val="tx1"/>
              </a:solidFill>
              <a:effectLst/>
              <a:latin typeface="DNB-Fedra"/>
            </a:endParaRPr>
          </a:p>
          <a:p>
            <a:pPr marL="742950" lvl="1" indent="-285750" algn="l">
              <a:buFont typeface="+mj-lt"/>
              <a:buAutoNum type="arabicPeriod"/>
            </a:pPr>
            <a:r>
              <a:rPr lang="nl-NL" b="0" i="0" u="none" dirty="0" err="1">
                <a:solidFill>
                  <a:srgbClr val="0563C1"/>
                </a:solidFill>
                <a:effectLst/>
                <a:latin typeface="DNB-Fedra"/>
                <a:hlinkClick r:id="rId9">
                  <a:extLst>
                    <a:ext uri="{A12FA001-AC4F-418D-AE19-62706E023703}">
                      <ahyp:hlinkClr xmlns:ahyp="http://schemas.microsoft.com/office/drawing/2018/hyperlinkcolor" val="tx"/>
                    </a:ext>
                  </a:extLst>
                </a:hlinkClick>
              </a:rPr>
              <a:t>Good</a:t>
            </a:r>
            <a:r>
              <a:rPr lang="nl-NL" b="0" i="0" u="none" dirty="0">
                <a:solidFill>
                  <a:srgbClr val="0563C1"/>
                </a:solidFill>
                <a:effectLst/>
                <a:latin typeface="DNB-Fedra"/>
                <a:hlinkClick r:id="rId9">
                  <a:extLst>
                    <a:ext uri="{A12FA001-AC4F-418D-AE19-62706E023703}">
                      <ahyp:hlinkClr xmlns:ahyp="http://schemas.microsoft.com/office/drawing/2018/hyperlinkcolor" val="tx"/>
                    </a:ext>
                  </a:extLst>
                </a:hlinkClick>
              </a:rPr>
              <a:t> </a:t>
            </a:r>
            <a:r>
              <a:rPr lang="nl-NL" b="0" i="0" u="none" dirty="0" err="1">
                <a:solidFill>
                  <a:srgbClr val="0563C1"/>
                </a:solidFill>
                <a:effectLst/>
                <a:latin typeface="DNB-Fedra"/>
                <a:hlinkClick r:id="rId9">
                  <a:extLst>
                    <a:ext uri="{A12FA001-AC4F-418D-AE19-62706E023703}">
                      <ahyp:hlinkClr xmlns:ahyp="http://schemas.microsoft.com/office/drawing/2018/hyperlinkcolor" val="tx"/>
                    </a:ext>
                  </a:extLst>
                </a:hlinkClick>
              </a:rPr>
              <a:t>practice</a:t>
            </a:r>
            <a:r>
              <a:rPr lang="nl-NL" b="0" i="0" u="none" dirty="0">
                <a:solidFill>
                  <a:schemeClr val="tx1"/>
                </a:solidFill>
                <a:effectLst/>
                <a:latin typeface="DNB-Fedra"/>
                <a:hlinkClick r:id="rId9">
                  <a:extLst>
                    <a:ext uri="{A12FA001-AC4F-418D-AE19-62706E023703}">
                      <ahyp:hlinkClr xmlns:ahyp="http://schemas.microsoft.com/office/drawing/2018/hyperlinkcolor" val="tx"/>
                    </a:ext>
                  </a:extLst>
                </a:hlinkClick>
              </a:rPr>
              <a:t> #3: voldoende diepgang vastlegging bestuursbesluiten inclusief opinies van sleutelfunctiehouders en externe partijen</a:t>
            </a:r>
            <a:endParaRPr lang="nl-NL" b="0" i="0" u="none" dirty="0">
              <a:solidFill>
                <a:schemeClr val="tx1"/>
              </a:solidFill>
              <a:effectLst/>
              <a:latin typeface="DNB-Fedra"/>
            </a:endParaRPr>
          </a:p>
          <a:p>
            <a:pPr marL="0" indent="0">
              <a:buFontTx/>
              <a:buNone/>
            </a:pPr>
            <a:endParaRPr lang="nl-NL" sz="800" dirty="0"/>
          </a:p>
        </p:txBody>
      </p:sp>
      <p:sp>
        <p:nvSpPr>
          <p:cNvPr id="4" name="Slide Number Placeholder 3">
            <a:extLst>
              <a:ext uri="{FF2B5EF4-FFF2-40B4-BE49-F238E27FC236}">
                <a16:creationId xmlns:a16="http://schemas.microsoft.com/office/drawing/2014/main" id="{AB2AAE4D-949A-3413-D2F1-59F05F76B399}"/>
              </a:ext>
            </a:extLst>
          </p:cNvPr>
          <p:cNvSpPr>
            <a:spLocks noGrp="1"/>
          </p:cNvSpPr>
          <p:nvPr>
            <p:ph type="sldNum" sz="quarter" idx="5"/>
          </p:nvPr>
        </p:nvSpPr>
        <p:spPr/>
        <p:txBody>
          <a:bodyPr/>
          <a:lstStyle/>
          <a:p>
            <a:fld id="{F9513F78-5509-4637-B397-C3DEABA56153}" type="slidenum">
              <a:rPr lang="nl-NL" smtClean="0"/>
              <a:t>5</a:t>
            </a:fld>
            <a:endParaRPr lang="nl-NL"/>
          </a:p>
        </p:txBody>
      </p:sp>
    </p:spTree>
    <p:extLst>
      <p:ext uri="{BB962C8B-B14F-4D97-AF65-F5344CB8AC3E}">
        <p14:creationId xmlns:p14="http://schemas.microsoft.com/office/powerpoint/2010/main" val="3414676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6</a:t>
            </a:fld>
            <a:endParaRPr lang="nl-NL"/>
          </a:p>
        </p:txBody>
      </p:sp>
    </p:spTree>
    <p:extLst>
      <p:ext uri="{BB962C8B-B14F-4D97-AF65-F5344CB8AC3E}">
        <p14:creationId xmlns:p14="http://schemas.microsoft.com/office/powerpoint/2010/main" val="162794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endParaRPr lang="nl-NL" sz="1200" noProof="0" dirty="0"/>
          </a:p>
          <a:p>
            <a:pPr marL="171450" indent="-171450">
              <a:buFontTx/>
              <a:buChar char="-"/>
            </a:pPr>
            <a:r>
              <a:rPr lang="en-US" dirty="0" err="1"/>
              <a:t>Vooraf</a:t>
            </a:r>
            <a:r>
              <a:rPr lang="en-US" dirty="0"/>
              <a:t> </a:t>
            </a:r>
            <a:r>
              <a:rPr lang="en-US" dirty="0" err="1"/>
              <a:t>toch</a:t>
            </a:r>
            <a:r>
              <a:rPr lang="en-US" dirty="0"/>
              <a:t> </a:t>
            </a:r>
            <a:r>
              <a:rPr lang="en-US" dirty="0" err="1"/>
              <a:t>goed</a:t>
            </a:r>
            <a:r>
              <a:rPr lang="en-US" dirty="0"/>
              <a:t> om even de context </a:t>
            </a:r>
            <a:r>
              <a:rPr lang="en-US" dirty="0" err="1"/>
              <a:t>te</a:t>
            </a:r>
            <a:r>
              <a:rPr lang="en-US" dirty="0"/>
              <a:t> </a:t>
            </a:r>
            <a:r>
              <a:rPr lang="en-US" dirty="0" err="1"/>
              <a:t>schetsen</a:t>
            </a:r>
            <a:r>
              <a:rPr lang="en-US" dirty="0"/>
              <a:t>. We </a:t>
            </a:r>
            <a:r>
              <a:rPr lang="en-US" dirty="0" err="1"/>
              <a:t>hebben</a:t>
            </a:r>
            <a:r>
              <a:rPr lang="en-US" dirty="0"/>
              <a:t> </a:t>
            </a:r>
            <a:r>
              <a:rPr lang="en-US" dirty="0" err="1"/>
              <a:t>namelijk</a:t>
            </a:r>
            <a:r>
              <a:rPr lang="en-US" dirty="0"/>
              <a:t> op basis van de </a:t>
            </a:r>
            <a:r>
              <a:rPr lang="en-US" dirty="0" err="1"/>
              <a:t>inschrijvingen</a:t>
            </a:r>
            <a:r>
              <a:rPr lang="en-US" dirty="0"/>
              <a:t> </a:t>
            </a:r>
            <a:r>
              <a:rPr lang="en-US" dirty="0" err="1"/>
              <a:t>voor</a:t>
            </a:r>
            <a:r>
              <a:rPr lang="en-US" dirty="0"/>
              <a:t> het webinar </a:t>
            </a:r>
            <a:r>
              <a:rPr lang="en-US" dirty="0" err="1"/>
              <a:t>gezien</a:t>
            </a:r>
            <a:r>
              <a:rPr lang="en-US" dirty="0"/>
              <a:t> </a:t>
            </a:r>
            <a:r>
              <a:rPr lang="en-US" dirty="0" err="1"/>
              <a:t>dat</a:t>
            </a:r>
            <a:r>
              <a:rPr lang="en-US" dirty="0"/>
              <a:t> het </a:t>
            </a:r>
            <a:r>
              <a:rPr lang="en-US" dirty="0" err="1"/>
              <a:t>een</a:t>
            </a:r>
            <a:r>
              <a:rPr lang="en-US" dirty="0"/>
              <a:t> breed </a:t>
            </a:r>
            <a:r>
              <a:rPr lang="en-US" dirty="0" err="1"/>
              <a:t>publiek</a:t>
            </a:r>
            <a:r>
              <a:rPr lang="en-US" dirty="0"/>
              <a:t> is. </a:t>
            </a:r>
            <a:endParaRPr lang="en-NL" dirty="0"/>
          </a:p>
        </p:txBody>
      </p:sp>
      <p:sp>
        <p:nvSpPr>
          <p:cNvPr id="4" name="Tijdelijke aanduiding voor dianummer 3"/>
          <p:cNvSpPr>
            <a:spLocks noGrp="1"/>
          </p:cNvSpPr>
          <p:nvPr>
            <p:ph type="sldNum" sz="quarter" idx="5"/>
          </p:nvPr>
        </p:nvSpPr>
        <p:spPr/>
        <p:txBody>
          <a:bodyPr/>
          <a:lstStyle/>
          <a:p>
            <a:fld id="{F9513F78-5509-4637-B397-C3DEABA56153}" type="slidenum">
              <a:rPr lang="nl-NL" smtClean="0"/>
              <a:t>8</a:t>
            </a:fld>
            <a:endParaRPr lang="nl-NL"/>
          </a:p>
        </p:txBody>
      </p:sp>
    </p:spTree>
    <p:extLst>
      <p:ext uri="{BB962C8B-B14F-4D97-AF65-F5344CB8AC3E}">
        <p14:creationId xmlns:p14="http://schemas.microsoft.com/office/powerpoint/2010/main" val="256277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4A3-17F2-1C98-BDD0-F3B7D5996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4299-182C-87F3-DEA6-07FCD7DE1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53FB-5BD0-859A-B646-7AF282AB6ABB}"/>
              </a:ext>
            </a:extLst>
          </p:cNvPr>
          <p:cNvSpPr>
            <a:spLocks noGrp="1"/>
          </p:cNvSpPr>
          <p:nvPr>
            <p:ph type="body" idx="1"/>
          </p:nvPr>
        </p:nvSpPr>
        <p:spPr/>
        <p:txBody>
          <a:bodyPr/>
          <a:lstStyle/>
          <a:p>
            <a:endParaRPr lang="en-US" sz="1200" b="1" dirty="0"/>
          </a:p>
          <a:p>
            <a:pPr marL="0" indent="0">
              <a:buFont typeface="+mj-lt"/>
              <a:buNone/>
            </a:pPr>
            <a:r>
              <a:rPr lang="nl-NL" sz="1200" noProof="0" dirty="0"/>
              <a:t>Aanvankelijk waren wij van plan om ons bij dit onderdeel alleen te richten op de observaties die wij hebben ten aanzien van pensioenbeheer</a:t>
            </a:r>
          </a:p>
          <a:p>
            <a:pPr marL="0" indent="0">
              <a:buFont typeface="+mj-lt"/>
              <a:buNone/>
            </a:pPr>
            <a:r>
              <a:rPr lang="nl-NL" sz="1200" noProof="0" dirty="0"/>
              <a:t>Maar het leek ons ook wel aardig om te starten met een inkijkje in de DNB organisatie. En daarmee bedoel ik het beoordelingsproces, de bijbehorend inrichting en dan ook zeker de deliverables waar DNB in dat proces naar toewerkt. </a:t>
            </a:r>
          </a:p>
          <a:p>
            <a:pPr marL="0" indent="0">
              <a:buFont typeface="+mj-lt"/>
              <a:buNone/>
            </a:pPr>
            <a:r>
              <a:rPr lang="nl-NL" sz="1200" noProof="0" dirty="0"/>
              <a:t>Dat inkijkje hebben we eerlijk gezegd nog nooit gegeven.  </a:t>
            </a:r>
          </a:p>
          <a:p>
            <a:endParaRPr lang="nl-NL" sz="1200" dirty="0"/>
          </a:p>
          <a:p>
            <a:endParaRPr lang="nl-NL" sz="1200" dirty="0"/>
          </a:p>
          <a:p>
            <a:r>
              <a:rPr lang="nl-NL" sz="1200" dirty="0"/>
              <a:t>Ook benoemen ‘ over de streep project’</a:t>
            </a:r>
            <a:endParaRPr lang="nl-NL" sz="1200" dirty="0">
              <a:ea typeface="Calibri"/>
              <a:cs typeface="Calibri"/>
            </a:endParaRPr>
          </a:p>
          <a:p>
            <a:pPr marL="171450" indent="-171450">
              <a:buFontTx/>
              <a:buChar char="-"/>
            </a:pPr>
            <a:r>
              <a:rPr lang="nl-NL" sz="1200" dirty="0"/>
              <a:t>Extra effort voor fondsen die reeds </a:t>
            </a:r>
            <a:r>
              <a:rPr lang="nl-NL" dirty="0"/>
              <a:t>ingediend</a:t>
            </a:r>
            <a:r>
              <a:rPr lang="nl-NL" sz="1200" dirty="0"/>
              <a:t> hebben en per 1-1-2025 al willen invaren</a:t>
            </a:r>
            <a:endParaRPr lang="nl-NL" sz="1200" dirty="0">
              <a:ea typeface="Calibri"/>
              <a:cs typeface="Calibri"/>
            </a:endParaRPr>
          </a:p>
          <a:p>
            <a:pPr marL="171450" indent="-171450">
              <a:buFontTx/>
              <a:buChar char="-"/>
            </a:pPr>
            <a:r>
              <a:rPr lang="nl-NL" sz="1200" dirty="0"/>
              <a:t>Zijn al bekend met de bevindingenbrief</a:t>
            </a:r>
            <a:endParaRPr lang="nl-NL" sz="1200" dirty="0">
              <a:ea typeface="Calibri"/>
              <a:cs typeface="Calibri"/>
            </a:endParaRPr>
          </a:p>
        </p:txBody>
      </p:sp>
      <p:sp>
        <p:nvSpPr>
          <p:cNvPr id="4" name="Slide Number Placeholder 3">
            <a:extLst>
              <a:ext uri="{FF2B5EF4-FFF2-40B4-BE49-F238E27FC236}">
                <a16:creationId xmlns:a16="http://schemas.microsoft.com/office/drawing/2014/main" id="{AB2AAE4D-949A-3413-D2F1-59F05F76B399}"/>
              </a:ext>
            </a:extLst>
          </p:cNvPr>
          <p:cNvSpPr>
            <a:spLocks noGrp="1"/>
          </p:cNvSpPr>
          <p:nvPr>
            <p:ph type="sldNum" sz="quarter" idx="5"/>
          </p:nvPr>
        </p:nvSpPr>
        <p:spPr/>
        <p:txBody>
          <a:bodyPr/>
          <a:lstStyle/>
          <a:p>
            <a:fld id="{F9513F78-5509-4637-B397-C3DEABA56153}" type="slidenum">
              <a:rPr lang="nl-NL" smtClean="0"/>
              <a:t>9</a:t>
            </a:fld>
            <a:endParaRPr lang="nl-NL"/>
          </a:p>
        </p:txBody>
      </p:sp>
    </p:spTree>
    <p:extLst>
      <p:ext uri="{BB962C8B-B14F-4D97-AF65-F5344CB8AC3E}">
        <p14:creationId xmlns:p14="http://schemas.microsoft.com/office/powerpoint/2010/main" val="3484653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3B4A3-17F2-1C98-BDD0-F3B7D5996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8F4299-182C-87F3-DEA6-07FCD7DE1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353FB-5BD0-859A-B646-7AF282AB6ABB}"/>
              </a:ext>
            </a:extLst>
          </p:cNvPr>
          <p:cNvSpPr>
            <a:spLocks noGrp="1"/>
          </p:cNvSpPr>
          <p:nvPr>
            <p:ph type="body" idx="1"/>
          </p:nvPr>
        </p:nvSpPr>
        <p:spPr/>
        <p:txBody>
          <a:bodyPr/>
          <a:lstStyle/>
          <a:p>
            <a:endParaRPr lang="en-US" sz="1200" b="1" dirty="0"/>
          </a:p>
          <a:p>
            <a:pPr marL="0" indent="0">
              <a:buFont typeface="+mj-lt"/>
              <a:buNone/>
            </a:pPr>
            <a:r>
              <a:rPr lang="nl-NL" sz="1200" noProof="0" dirty="0"/>
              <a:t>Aanvankelijk waren wij van plan om ons bij dit onderdeel alleen te richten op de observaties die wij hebben ten aanzien van pensioenbeheer</a:t>
            </a:r>
          </a:p>
          <a:p>
            <a:pPr marL="0" indent="0">
              <a:buFont typeface="+mj-lt"/>
              <a:buNone/>
            </a:pPr>
            <a:r>
              <a:rPr lang="nl-NL" sz="1200" noProof="0" dirty="0"/>
              <a:t>Maar het leek ons ook wel aardig om te starten met een inkijkje in de DNB organisatie. En daarmee bedoel ik het beoordelingsproces, de bijbehorend inrichting en dan ook zeker de deliverables waar DNB in dat proces naar toewerkt. </a:t>
            </a:r>
          </a:p>
          <a:p>
            <a:pPr marL="0" indent="0">
              <a:buFont typeface="+mj-lt"/>
              <a:buNone/>
            </a:pPr>
            <a:r>
              <a:rPr lang="nl-NL" sz="1200" noProof="0" dirty="0"/>
              <a:t>Dat inkijkje hebben we eerlijk gezegd nog nooit gegeven.  </a:t>
            </a:r>
          </a:p>
          <a:p>
            <a:endParaRPr lang="nl-NL" sz="1200" dirty="0"/>
          </a:p>
          <a:p>
            <a:endParaRPr lang="nl-NL" sz="1200" dirty="0"/>
          </a:p>
          <a:p>
            <a:r>
              <a:rPr lang="nl-NL" sz="1200" dirty="0"/>
              <a:t>Ook benoemen ‘ over de streep project’</a:t>
            </a:r>
            <a:endParaRPr lang="nl-NL" sz="1200" dirty="0">
              <a:ea typeface="Calibri"/>
              <a:cs typeface="Calibri"/>
            </a:endParaRPr>
          </a:p>
          <a:p>
            <a:pPr marL="171450" indent="-171450">
              <a:buFontTx/>
              <a:buChar char="-"/>
            </a:pPr>
            <a:r>
              <a:rPr lang="nl-NL" sz="1200" dirty="0"/>
              <a:t>Extra effort voor fondsen die reeds </a:t>
            </a:r>
            <a:r>
              <a:rPr lang="nl-NL" dirty="0"/>
              <a:t>ingediend</a:t>
            </a:r>
            <a:r>
              <a:rPr lang="nl-NL" sz="1200" dirty="0"/>
              <a:t> hebben en per 1-1-2025 al willen invaren</a:t>
            </a:r>
            <a:endParaRPr lang="nl-NL" sz="1200" dirty="0">
              <a:ea typeface="Calibri"/>
              <a:cs typeface="Calibri"/>
            </a:endParaRPr>
          </a:p>
          <a:p>
            <a:pPr marL="171450" indent="-171450">
              <a:buFontTx/>
              <a:buChar char="-"/>
            </a:pPr>
            <a:r>
              <a:rPr lang="nl-NL" sz="1200" dirty="0"/>
              <a:t>Zijn al bekend met de bevindingenbrief</a:t>
            </a:r>
            <a:endParaRPr lang="nl-NL" sz="1200" dirty="0">
              <a:ea typeface="Calibri"/>
              <a:cs typeface="Calibri"/>
            </a:endParaRPr>
          </a:p>
        </p:txBody>
      </p:sp>
      <p:sp>
        <p:nvSpPr>
          <p:cNvPr id="4" name="Slide Number Placeholder 3">
            <a:extLst>
              <a:ext uri="{FF2B5EF4-FFF2-40B4-BE49-F238E27FC236}">
                <a16:creationId xmlns:a16="http://schemas.microsoft.com/office/drawing/2014/main" id="{AB2AAE4D-949A-3413-D2F1-59F05F76B399}"/>
              </a:ext>
            </a:extLst>
          </p:cNvPr>
          <p:cNvSpPr>
            <a:spLocks noGrp="1"/>
          </p:cNvSpPr>
          <p:nvPr>
            <p:ph type="sldNum" sz="quarter" idx="5"/>
          </p:nvPr>
        </p:nvSpPr>
        <p:spPr/>
        <p:txBody>
          <a:bodyPr/>
          <a:lstStyle/>
          <a:p>
            <a:fld id="{F9513F78-5509-4637-B397-C3DEABA56153}" type="slidenum">
              <a:rPr lang="nl-NL" smtClean="0"/>
              <a:t>10</a:t>
            </a:fld>
            <a:endParaRPr lang="nl-NL"/>
          </a:p>
        </p:txBody>
      </p:sp>
    </p:spTree>
    <p:extLst>
      <p:ext uri="{BB962C8B-B14F-4D97-AF65-F5344CB8AC3E}">
        <p14:creationId xmlns:p14="http://schemas.microsoft.com/office/powerpoint/2010/main" val="3565998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pagina (Blau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2981F-0950-11BF-7532-49B71F309AFC}"/>
              </a:ext>
            </a:extLst>
          </p:cNvPr>
          <p:cNvSpPr/>
          <p:nvPr userDrawn="1"/>
        </p:nvSpPr>
        <p:spPr>
          <a:xfrm>
            <a:off x="0" y="252000"/>
            <a:ext cx="9144000" cy="4992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C5DDF5EA-C147-3529-8853-16D86285A654}"/>
              </a:ext>
            </a:extLst>
          </p:cNvPr>
          <p:cNvPicPr>
            <a:picLocks noChangeAspect="1"/>
          </p:cNvPicPr>
          <p:nvPr userDrawn="1"/>
        </p:nvPicPr>
        <p:blipFill>
          <a:blip r:embed="rId2"/>
          <a:srcRect t="2940"/>
          <a:stretch>
            <a:fillRect/>
          </a:stretch>
        </p:blipFill>
        <p:spPr>
          <a:xfrm>
            <a:off x="0" y="252000"/>
            <a:ext cx="7287816" cy="4992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33a0047e-d7f6-4030-92ac-b37d8f444fec&quot;}}">
            <a:extLst>
              <a:ext uri="{FF2B5EF4-FFF2-40B4-BE49-F238E27FC236}">
                <a16:creationId xmlns:a16="http://schemas.microsoft.com/office/drawing/2014/main" id="{13E8B1FD-06D3-1D3D-95CE-2EDFCFDCBF39}"/>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9" name="Text Placeholder 7">
            <a:extLst>
              <a:ext uri="{FF2B5EF4-FFF2-40B4-BE49-F238E27FC236}">
                <a16:creationId xmlns:a16="http://schemas.microsoft.com/office/drawing/2014/main" id="{D4DF47EF-6FD3-8974-6347-19105660ECB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12" name="Text Placeholder 10">
            <a:extLst>
              <a:ext uri="{FF2B5EF4-FFF2-40B4-BE49-F238E27FC236}">
                <a16:creationId xmlns:a16="http://schemas.microsoft.com/office/drawing/2014/main" id="{030CB566-3812-DE5A-43D8-70D05DBFCA29}"/>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7" name="Name" descr="{&quot;templafy&quot;:{&quot;id&quot;:&quot;2f6d05d1-1ecb-4343-af0f-38e9adc53e5c&quot;}}">
            <a:extLst>
              <a:ext uri="{FF2B5EF4-FFF2-40B4-BE49-F238E27FC236}">
                <a16:creationId xmlns:a16="http://schemas.microsoft.com/office/drawing/2014/main" id="{52D0E052-B47A-F199-16AA-C3924F12888B}"/>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pic>
        <p:nvPicPr>
          <p:cNvPr id="8" name="Picture 7">
            <a:extLst>
              <a:ext uri="{FF2B5EF4-FFF2-40B4-BE49-F238E27FC236}">
                <a16:creationId xmlns:a16="http://schemas.microsoft.com/office/drawing/2014/main" id="{C9B6EEF4-3C3C-7A6D-E9EA-3EEA93F2D239}"/>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1711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leurverloop rech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BE741-2488-CF81-B0CC-FE756926756B}"/>
              </a:ext>
            </a:extLst>
          </p:cNvPr>
          <p:cNvSpPr/>
          <p:nvPr userDrawn="1"/>
        </p:nvSpPr>
        <p:spPr>
          <a:xfrm>
            <a:off x="0" y="2520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Freeform: Shape 4">
            <a:extLst>
              <a:ext uri="{FF2B5EF4-FFF2-40B4-BE49-F238E27FC236}">
                <a16:creationId xmlns:a16="http://schemas.microsoft.com/office/drawing/2014/main" id="{ED49BE91-596B-DA89-FBE1-69E2C2785275}"/>
              </a:ext>
            </a:extLst>
          </p:cNvPr>
          <p:cNvSpPr/>
          <p:nvPr userDrawn="1"/>
        </p:nvSpPr>
        <p:spPr>
          <a:xfrm>
            <a:off x="6084000" y="2520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itle 11">
            <a:extLst>
              <a:ext uri="{FF2B5EF4-FFF2-40B4-BE49-F238E27FC236}">
                <a16:creationId xmlns:a16="http://schemas.microsoft.com/office/drawing/2014/main" id="{344EEB74-3D0D-D422-4997-5FF839E9590C}"/>
              </a:ext>
            </a:extLst>
          </p:cNvPr>
          <p:cNvSpPr>
            <a:spLocks noGrp="1"/>
          </p:cNvSpPr>
          <p:nvPr>
            <p:ph type="title"/>
          </p:nvPr>
        </p:nvSpPr>
        <p:spPr>
          <a:xfrm>
            <a:off x="6594541" y="435548"/>
            <a:ext cx="2016000" cy="1086405"/>
          </a:xfrm>
        </p:spPr>
        <p:txBody>
          <a:bodyPr/>
          <a:lstStyle/>
          <a:p>
            <a:r>
              <a:rPr lang="en-US"/>
              <a:t>Click to edit Master title style</a:t>
            </a:r>
            <a:endParaRPr lang="en-GB"/>
          </a:p>
        </p:txBody>
      </p:sp>
      <p:sp>
        <p:nvSpPr>
          <p:cNvPr id="20" name="Text Placeholder 15">
            <a:extLst>
              <a:ext uri="{FF2B5EF4-FFF2-40B4-BE49-F238E27FC236}">
                <a16:creationId xmlns:a16="http://schemas.microsoft.com/office/drawing/2014/main" id="{9A456415-937D-EDA0-96CE-C076141B8580}"/>
              </a:ext>
            </a:extLst>
          </p:cNvPr>
          <p:cNvSpPr>
            <a:spLocks noGrp="1"/>
          </p:cNvSpPr>
          <p:nvPr>
            <p:ph type="body" sz="quarter" idx="14"/>
          </p:nvPr>
        </p:nvSpPr>
        <p:spPr>
          <a:xfrm>
            <a:off x="6628918" y="1796022"/>
            <a:ext cx="2016000" cy="25830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5">
            <a:extLst>
              <a:ext uri="{FF2B5EF4-FFF2-40B4-BE49-F238E27FC236}">
                <a16:creationId xmlns:a16="http://schemas.microsoft.com/office/drawing/2014/main" id="{C97DF92B-D572-18ED-78FB-C6F41FFC6EDC}"/>
              </a:ext>
            </a:extLst>
          </p:cNvPr>
          <p:cNvSpPr>
            <a:spLocks noGrp="1"/>
          </p:cNvSpPr>
          <p:nvPr>
            <p:ph sz="quarter" idx="15" hasCustomPrompt="1"/>
          </p:nvPr>
        </p:nvSpPr>
        <p:spPr>
          <a:xfrm>
            <a:off x="511199" y="435548"/>
            <a:ext cx="5062259"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2" name="Slide Number Placeholder 2">
            <a:extLst>
              <a:ext uri="{FF2B5EF4-FFF2-40B4-BE49-F238E27FC236}">
                <a16:creationId xmlns:a16="http://schemas.microsoft.com/office/drawing/2014/main" id="{30A54039-8A90-CDCC-05F5-A87EB2B97B19}"/>
              </a:ext>
            </a:extLst>
          </p:cNvPr>
          <p:cNvSpPr>
            <a:spLocks noGrp="1"/>
          </p:cNvSpPr>
          <p:nvPr>
            <p:ph type="sldNum" sz="quarter" idx="10"/>
          </p:nvPr>
        </p:nvSpPr>
        <p:spPr>
          <a:xfrm>
            <a:off x="8119110" y="4741067"/>
            <a:ext cx="519115" cy="197644"/>
          </a:xfrm>
        </p:spPr>
        <p:txBody>
          <a:bodyPr/>
          <a:lstStyle>
            <a:lvl1pPr>
              <a:defRPr>
                <a:solidFill>
                  <a:schemeClr val="bg1"/>
                </a:solidFill>
              </a:defRPr>
            </a:lvl1pPr>
          </a:lstStyle>
          <a:p>
            <a:fld id="{A57ACD69-77E0-4B27-BE9A-0E1A45A60CED}" type="slidenum">
              <a:rPr lang="en-US" smtClean="0"/>
              <a:pPr/>
              <a:t>‹#›</a:t>
            </a:fld>
            <a:endParaRPr lang="en-GB"/>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3039779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9B93F-4960-5CF8-D79E-C97A2C76BE87}"/>
              </a:ext>
            </a:extLst>
          </p:cNvPr>
          <p:cNvSpPr/>
          <p:nvPr userDrawn="1"/>
        </p:nvSpPr>
        <p:spPr>
          <a:xfrm>
            <a:off x="0" y="252000"/>
            <a:ext cx="9144000" cy="489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4212695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pic>
        <p:nvPicPr>
          <p:cNvPr id="5" name="Graphic 4" hidden="1">
            <a:extLst>
              <a:ext uri="{FF2B5EF4-FFF2-40B4-BE49-F238E27FC236}">
                <a16:creationId xmlns:a16="http://schemas.microsoft.com/office/drawing/2014/main" id="{20B60159-27EF-393C-8AB6-40BE1DCA8F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7" name="Picture Placeholder 6">
            <a:extLst>
              <a:ext uri="{FF2B5EF4-FFF2-40B4-BE49-F238E27FC236}">
                <a16:creationId xmlns:a16="http://schemas.microsoft.com/office/drawing/2014/main" id="{A241DF0A-F250-CC7C-A747-38D0DEF4E13D}"/>
              </a:ext>
            </a:extLst>
          </p:cNvPr>
          <p:cNvSpPr>
            <a:spLocks noGrp="1"/>
          </p:cNvSpPr>
          <p:nvPr>
            <p:ph type="pic" sz="quarter" idx="11"/>
          </p:nvPr>
        </p:nvSpPr>
        <p:spPr>
          <a:xfrm>
            <a:off x="0" y="252000"/>
            <a:ext cx="9144000" cy="4992300"/>
          </a:xfrm>
          <a:custGeom>
            <a:avLst/>
            <a:gdLst>
              <a:gd name="connsiteX0" fmla="*/ 1311232 w 9144000"/>
              <a:gd name="connsiteY0" fmla="*/ 4784368 h 4992300"/>
              <a:gd name="connsiteX1" fmla="*/ 1311255 w 9144000"/>
              <a:gd name="connsiteY1" fmla="*/ 4784413 h 4992300"/>
              <a:gd name="connsiteX2" fmla="*/ 1311208 w 9144000"/>
              <a:gd name="connsiteY2" fmla="*/ 4784413 h 4992300"/>
              <a:gd name="connsiteX3" fmla="*/ 1202473 w 9144000"/>
              <a:gd name="connsiteY3" fmla="*/ 4771089 h 4992300"/>
              <a:gd name="connsiteX4" fmla="*/ 1208231 w 9144000"/>
              <a:gd name="connsiteY4" fmla="*/ 4771089 h 4992300"/>
              <a:gd name="connsiteX5" fmla="*/ 1215845 w 9144000"/>
              <a:gd name="connsiteY5" fmla="*/ 4777846 h 4992300"/>
              <a:gd name="connsiteX6" fmla="*/ 1207042 w 9144000"/>
              <a:gd name="connsiteY6" fmla="*/ 4784460 h 4992300"/>
              <a:gd name="connsiteX7" fmla="*/ 1202473 w 9144000"/>
              <a:gd name="connsiteY7" fmla="*/ 4784460 h 4992300"/>
              <a:gd name="connsiteX8" fmla="*/ 1247252 w 9144000"/>
              <a:gd name="connsiteY8" fmla="*/ 4770660 h 4992300"/>
              <a:gd name="connsiteX9" fmla="*/ 1260005 w 9144000"/>
              <a:gd name="connsiteY9" fmla="*/ 4784651 h 4992300"/>
              <a:gd name="connsiteX10" fmla="*/ 1246871 w 9144000"/>
              <a:gd name="connsiteY10" fmla="*/ 4798784 h 4992300"/>
              <a:gd name="connsiteX11" fmla="*/ 1234261 w 9144000"/>
              <a:gd name="connsiteY11" fmla="*/ 4784556 h 4992300"/>
              <a:gd name="connsiteX12" fmla="*/ 1247252 w 9144000"/>
              <a:gd name="connsiteY12" fmla="*/ 4770660 h 4992300"/>
              <a:gd name="connsiteX13" fmla="*/ 1420466 w 9144000"/>
              <a:gd name="connsiteY13" fmla="*/ 4767044 h 4992300"/>
              <a:gd name="connsiteX14" fmla="*/ 1420466 w 9144000"/>
              <a:gd name="connsiteY14" fmla="*/ 4802305 h 4992300"/>
              <a:gd name="connsiteX15" fmla="*/ 1441689 w 9144000"/>
              <a:gd name="connsiteY15" fmla="*/ 4802305 h 4992300"/>
              <a:gd name="connsiteX16" fmla="*/ 1441689 w 9144000"/>
              <a:gd name="connsiteY16" fmla="*/ 4798213 h 4992300"/>
              <a:gd name="connsiteX17" fmla="*/ 1425272 w 9144000"/>
              <a:gd name="connsiteY17" fmla="*/ 4798213 h 4992300"/>
              <a:gd name="connsiteX18" fmla="*/ 1425272 w 9144000"/>
              <a:gd name="connsiteY18" fmla="*/ 4786649 h 4992300"/>
              <a:gd name="connsiteX19" fmla="*/ 1439452 w 9144000"/>
              <a:gd name="connsiteY19" fmla="*/ 4786649 h 4992300"/>
              <a:gd name="connsiteX20" fmla="*/ 1439452 w 9144000"/>
              <a:gd name="connsiteY20" fmla="*/ 4782557 h 4992300"/>
              <a:gd name="connsiteX21" fmla="*/ 1425224 w 9144000"/>
              <a:gd name="connsiteY21" fmla="*/ 4782557 h 4992300"/>
              <a:gd name="connsiteX22" fmla="*/ 1425224 w 9144000"/>
              <a:gd name="connsiteY22" fmla="*/ 4771089 h 4992300"/>
              <a:gd name="connsiteX23" fmla="*/ 1440547 w 9144000"/>
              <a:gd name="connsiteY23" fmla="*/ 4771089 h 4992300"/>
              <a:gd name="connsiteX24" fmla="*/ 1440547 w 9144000"/>
              <a:gd name="connsiteY24" fmla="*/ 4767044 h 4992300"/>
              <a:gd name="connsiteX25" fmla="*/ 1391343 w 9144000"/>
              <a:gd name="connsiteY25" fmla="*/ 4767044 h 4992300"/>
              <a:gd name="connsiteX26" fmla="*/ 1391343 w 9144000"/>
              <a:gd name="connsiteY26" fmla="*/ 4802305 h 4992300"/>
              <a:gd name="connsiteX27" fmla="*/ 1412566 w 9144000"/>
              <a:gd name="connsiteY27" fmla="*/ 4802305 h 4992300"/>
              <a:gd name="connsiteX28" fmla="*/ 1412566 w 9144000"/>
              <a:gd name="connsiteY28" fmla="*/ 4798213 h 4992300"/>
              <a:gd name="connsiteX29" fmla="*/ 1396101 w 9144000"/>
              <a:gd name="connsiteY29" fmla="*/ 4798213 h 4992300"/>
              <a:gd name="connsiteX30" fmla="*/ 1396101 w 9144000"/>
              <a:gd name="connsiteY30" fmla="*/ 4786649 h 4992300"/>
              <a:gd name="connsiteX31" fmla="*/ 1410330 w 9144000"/>
              <a:gd name="connsiteY31" fmla="*/ 4786649 h 4992300"/>
              <a:gd name="connsiteX32" fmla="*/ 1410330 w 9144000"/>
              <a:gd name="connsiteY32" fmla="*/ 4782557 h 4992300"/>
              <a:gd name="connsiteX33" fmla="*/ 1396101 w 9144000"/>
              <a:gd name="connsiteY33" fmla="*/ 4782557 h 4992300"/>
              <a:gd name="connsiteX34" fmla="*/ 1396101 w 9144000"/>
              <a:gd name="connsiteY34" fmla="*/ 4771089 h 4992300"/>
              <a:gd name="connsiteX35" fmla="*/ 1411424 w 9144000"/>
              <a:gd name="connsiteY35" fmla="*/ 4771089 h 4992300"/>
              <a:gd name="connsiteX36" fmla="*/ 1411424 w 9144000"/>
              <a:gd name="connsiteY36" fmla="*/ 4767044 h 4992300"/>
              <a:gd name="connsiteX37" fmla="*/ 1356129 w 9144000"/>
              <a:gd name="connsiteY37" fmla="*/ 4767044 h 4992300"/>
              <a:gd name="connsiteX38" fmla="*/ 1356129 w 9144000"/>
              <a:gd name="connsiteY38" fmla="*/ 4771231 h 4992300"/>
              <a:gd name="connsiteX39" fmla="*/ 1367883 w 9144000"/>
              <a:gd name="connsiteY39" fmla="*/ 4771231 h 4992300"/>
              <a:gd name="connsiteX40" fmla="*/ 1367883 w 9144000"/>
              <a:gd name="connsiteY40" fmla="*/ 4802305 h 4992300"/>
              <a:gd name="connsiteX41" fmla="*/ 1372689 w 9144000"/>
              <a:gd name="connsiteY41" fmla="*/ 4802305 h 4992300"/>
              <a:gd name="connsiteX42" fmla="*/ 1372689 w 9144000"/>
              <a:gd name="connsiteY42" fmla="*/ 4771231 h 4992300"/>
              <a:gd name="connsiteX43" fmla="*/ 1384443 w 9144000"/>
              <a:gd name="connsiteY43" fmla="*/ 4771231 h 4992300"/>
              <a:gd name="connsiteX44" fmla="*/ 1384443 w 9144000"/>
              <a:gd name="connsiteY44" fmla="*/ 4767044 h 4992300"/>
              <a:gd name="connsiteX45" fmla="*/ 1297170 w 9144000"/>
              <a:gd name="connsiteY45" fmla="*/ 4767044 h 4992300"/>
              <a:gd name="connsiteX46" fmla="*/ 1308686 w 9144000"/>
              <a:gd name="connsiteY46" fmla="*/ 4788934 h 4992300"/>
              <a:gd name="connsiteX47" fmla="*/ 1308686 w 9144000"/>
              <a:gd name="connsiteY47" fmla="*/ 4802305 h 4992300"/>
              <a:gd name="connsiteX48" fmla="*/ 1313444 w 9144000"/>
              <a:gd name="connsiteY48" fmla="*/ 4802305 h 4992300"/>
              <a:gd name="connsiteX49" fmla="*/ 1313444 w 9144000"/>
              <a:gd name="connsiteY49" fmla="*/ 4788934 h 4992300"/>
              <a:gd name="connsiteX50" fmla="*/ 1325722 w 9144000"/>
              <a:gd name="connsiteY50" fmla="*/ 4767044 h 4992300"/>
              <a:gd name="connsiteX51" fmla="*/ 1320487 w 9144000"/>
              <a:gd name="connsiteY51" fmla="*/ 4767044 h 4992300"/>
              <a:gd name="connsiteX52" fmla="*/ 1311232 w 9144000"/>
              <a:gd name="connsiteY52" fmla="*/ 4784368 h 4992300"/>
              <a:gd name="connsiteX53" fmla="*/ 1302547 w 9144000"/>
              <a:gd name="connsiteY53" fmla="*/ 4767044 h 4992300"/>
              <a:gd name="connsiteX54" fmla="*/ 1197620 w 9144000"/>
              <a:gd name="connsiteY54" fmla="*/ 4767044 h 4992300"/>
              <a:gd name="connsiteX55" fmla="*/ 1197620 w 9144000"/>
              <a:gd name="connsiteY55" fmla="*/ 4802305 h 4992300"/>
              <a:gd name="connsiteX56" fmla="*/ 1202426 w 9144000"/>
              <a:gd name="connsiteY56" fmla="*/ 4802305 h 4992300"/>
              <a:gd name="connsiteX57" fmla="*/ 1202426 w 9144000"/>
              <a:gd name="connsiteY57" fmla="*/ 4788600 h 4992300"/>
              <a:gd name="connsiteX58" fmla="*/ 1206709 w 9144000"/>
              <a:gd name="connsiteY58" fmla="*/ 4788600 h 4992300"/>
              <a:gd name="connsiteX59" fmla="*/ 1209754 w 9144000"/>
              <a:gd name="connsiteY59" fmla="*/ 4788362 h 4992300"/>
              <a:gd name="connsiteX60" fmla="*/ 1219414 w 9144000"/>
              <a:gd name="connsiteY60" fmla="*/ 4802258 h 4992300"/>
              <a:gd name="connsiteX61" fmla="*/ 1225077 w 9144000"/>
              <a:gd name="connsiteY61" fmla="*/ 4802258 h 4992300"/>
              <a:gd name="connsiteX62" fmla="*/ 1225124 w 9144000"/>
              <a:gd name="connsiteY62" fmla="*/ 4802305 h 4992300"/>
              <a:gd name="connsiteX63" fmla="*/ 1214560 w 9144000"/>
              <a:gd name="connsiteY63" fmla="*/ 4787173 h 4992300"/>
              <a:gd name="connsiteX64" fmla="*/ 1220842 w 9144000"/>
              <a:gd name="connsiteY64" fmla="*/ 4777513 h 4992300"/>
              <a:gd name="connsiteX65" fmla="*/ 1209278 w 9144000"/>
              <a:gd name="connsiteY65" fmla="*/ 4767044 h 4992300"/>
              <a:gd name="connsiteX66" fmla="*/ 1129619 w 9144000"/>
              <a:gd name="connsiteY66" fmla="*/ 4767044 h 4992300"/>
              <a:gd name="connsiteX67" fmla="*/ 1129619 w 9144000"/>
              <a:gd name="connsiteY67" fmla="*/ 4802305 h 4992300"/>
              <a:gd name="connsiteX68" fmla="*/ 1150842 w 9144000"/>
              <a:gd name="connsiteY68" fmla="*/ 4802305 h 4992300"/>
              <a:gd name="connsiteX69" fmla="*/ 1150842 w 9144000"/>
              <a:gd name="connsiteY69" fmla="*/ 4798213 h 4992300"/>
              <a:gd name="connsiteX70" fmla="*/ 1134425 w 9144000"/>
              <a:gd name="connsiteY70" fmla="*/ 4798213 h 4992300"/>
              <a:gd name="connsiteX71" fmla="*/ 1134378 w 9144000"/>
              <a:gd name="connsiteY71" fmla="*/ 4798213 h 4992300"/>
              <a:gd name="connsiteX72" fmla="*/ 1134378 w 9144000"/>
              <a:gd name="connsiteY72" fmla="*/ 4786649 h 4992300"/>
              <a:gd name="connsiteX73" fmla="*/ 1148606 w 9144000"/>
              <a:gd name="connsiteY73" fmla="*/ 4786649 h 4992300"/>
              <a:gd name="connsiteX74" fmla="*/ 1148606 w 9144000"/>
              <a:gd name="connsiteY74" fmla="*/ 4782557 h 4992300"/>
              <a:gd name="connsiteX75" fmla="*/ 1134378 w 9144000"/>
              <a:gd name="connsiteY75" fmla="*/ 4782557 h 4992300"/>
              <a:gd name="connsiteX76" fmla="*/ 1134378 w 9144000"/>
              <a:gd name="connsiteY76" fmla="*/ 4771089 h 4992300"/>
              <a:gd name="connsiteX77" fmla="*/ 1149700 w 9144000"/>
              <a:gd name="connsiteY77" fmla="*/ 4771089 h 4992300"/>
              <a:gd name="connsiteX78" fmla="*/ 1149700 w 9144000"/>
              <a:gd name="connsiteY78" fmla="*/ 4767044 h 4992300"/>
              <a:gd name="connsiteX79" fmla="*/ 1449541 w 9144000"/>
              <a:gd name="connsiteY79" fmla="*/ 4766996 h 4992300"/>
              <a:gd name="connsiteX80" fmla="*/ 1449541 w 9144000"/>
              <a:gd name="connsiteY80" fmla="*/ 4802258 h 4992300"/>
              <a:gd name="connsiteX81" fmla="*/ 1454299 w 9144000"/>
              <a:gd name="connsiteY81" fmla="*/ 4802258 h 4992300"/>
              <a:gd name="connsiteX82" fmla="*/ 1454299 w 9144000"/>
              <a:gd name="connsiteY82" fmla="*/ 4777275 h 4992300"/>
              <a:gd name="connsiteX83" fmla="*/ 1454157 w 9144000"/>
              <a:gd name="connsiteY83" fmla="*/ 4774515 h 4992300"/>
              <a:gd name="connsiteX84" fmla="*/ 1463864 w 9144000"/>
              <a:gd name="connsiteY84" fmla="*/ 4802258 h 4992300"/>
              <a:gd name="connsiteX85" fmla="*/ 1470146 w 9144000"/>
              <a:gd name="connsiteY85" fmla="*/ 4802258 h 4992300"/>
              <a:gd name="connsiteX86" fmla="*/ 1481185 w 9144000"/>
              <a:gd name="connsiteY86" fmla="*/ 4774087 h 4992300"/>
              <a:gd name="connsiteX87" fmla="*/ 1481090 w 9144000"/>
              <a:gd name="connsiteY87" fmla="*/ 4777180 h 4992300"/>
              <a:gd name="connsiteX88" fmla="*/ 1481090 w 9144000"/>
              <a:gd name="connsiteY88" fmla="*/ 4802258 h 4992300"/>
              <a:gd name="connsiteX89" fmla="*/ 1485897 w 9144000"/>
              <a:gd name="connsiteY89" fmla="*/ 4802258 h 4992300"/>
              <a:gd name="connsiteX90" fmla="*/ 1485897 w 9144000"/>
              <a:gd name="connsiteY90" fmla="*/ 4766996 h 4992300"/>
              <a:gd name="connsiteX91" fmla="*/ 1479615 w 9144000"/>
              <a:gd name="connsiteY91" fmla="*/ 4766996 h 4992300"/>
              <a:gd name="connsiteX92" fmla="*/ 1479615 w 9144000"/>
              <a:gd name="connsiteY92" fmla="*/ 4767044 h 4992300"/>
              <a:gd name="connsiteX93" fmla="*/ 1467195 w 9144000"/>
              <a:gd name="connsiteY93" fmla="*/ 4798403 h 4992300"/>
              <a:gd name="connsiteX94" fmla="*/ 1456155 w 9144000"/>
              <a:gd name="connsiteY94" fmla="*/ 4767282 h 4992300"/>
              <a:gd name="connsiteX95" fmla="*/ 1456060 w 9144000"/>
              <a:gd name="connsiteY95" fmla="*/ 4766996 h 4992300"/>
              <a:gd name="connsiteX96" fmla="*/ 1158313 w 9144000"/>
              <a:gd name="connsiteY96" fmla="*/ 4766996 h 4992300"/>
              <a:gd name="connsiteX97" fmla="*/ 1158313 w 9144000"/>
              <a:gd name="connsiteY97" fmla="*/ 4789885 h 4992300"/>
              <a:gd name="connsiteX98" fmla="*/ 1172589 w 9144000"/>
              <a:gd name="connsiteY98" fmla="*/ 4802829 h 4992300"/>
              <a:gd name="connsiteX99" fmla="*/ 1186675 w 9144000"/>
              <a:gd name="connsiteY99" fmla="*/ 4788553 h 4992300"/>
              <a:gd name="connsiteX100" fmla="*/ 1186675 w 9144000"/>
              <a:gd name="connsiteY100" fmla="*/ 4766996 h 4992300"/>
              <a:gd name="connsiteX101" fmla="*/ 1182011 w 9144000"/>
              <a:gd name="connsiteY101" fmla="*/ 4766996 h 4992300"/>
              <a:gd name="connsiteX102" fmla="*/ 1182011 w 9144000"/>
              <a:gd name="connsiteY102" fmla="*/ 4788410 h 4992300"/>
              <a:gd name="connsiteX103" fmla="*/ 1182059 w 9144000"/>
              <a:gd name="connsiteY103" fmla="*/ 4788458 h 4992300"/>
              <a:gd name="connsiteX104" fmla="*/ 1172637 w 9144000"/>
              <a:gd name="connsiteY104" fmla="*/ 4798641 h 4992300"/>
              <a:gd name="connsiteX105" fmla="*/ 1163262 w 9144000"/>
              <a:gd name="connsiteY105" fmla="*/ 4789552 h 4992300"/>
              <a:gd name="connsiteX106" fmla="*/ 1163262 w 9144000"/>
              <a:gd name="connsiteY106" fmla="*/ 4766996 h 4992300"/>
              <a:gd name="connsiteX107" fmla="*/ 1340711 w 9144000"/>
              <a:gd name="connsiteY107" fmla="*/ 4766616 h 4992300"/>
              <a:gd name="connsiteX108" fmla="*/ 1330147 w 9144000"/>
              <a:gd name="connsiteY108" fmla="*/ 4775324 h 4992300"/>
              <a:gd name="connsiteX109" fmla="*/ 1339664 w 9144000"/>
              <a:gd name="connsiteY109" fmla="*/ 4785983 h 4992300"/>
              <a:gd name="connsiteX110" fmla="*/ 1347040 w 9144000"/>
              <a:gd name="connsiteY110" fmla="*/ 4793216 h 4992300"/>
              <a:gd name="connsiteX111" fmla="*/ 1339141 w 9144000"/>
              <a:gd name="connsiteY111" fmla="*/ 4798594 h 4992300"/>
              <a:gd name="connsiteX112" fmla="*/ 1331146 w 9144000"/>
              <a:gd name="connsiteY112" fmla="*/ 4796833 h 4992300"/>
              <a:gd name="connsiteX113" fmla="*/ 1330766 w 9144000"/>
              <a:gd name="connsiteY113" fmla="*/ 4796690 h 4992300"/>
              <a:gd name="connsiteX114" fmla="*/ 1329100 w 9144000"/>
              <a:gd name="connsiteY114" fmla="*/ 4800592 h 4992300"/>
              <a:gd name="connsiteX115" fmla="*/ 1329433 w 9144000"/>
              <a:gd name="connsiteY115" fmla="*/ 4800735 h 4992300"/>
              <a:gd name="connsiteX116" fmla="*/ 1339236 w 9144000"/>
              <a:gd name="connsiteY116" fmla="*/ 4802876 h 4992300"/>
              <a:gd name="connsiteX117" fmla="*/ 1351751 w 9144000"/>
              <a:gd name="connsiteY117" fmla="*/ 4792931 h 4992300"/>
              <a:gd name="connsiteX118" fmla="*/ 1341901 w 9144000"/>
              <a:gd name="connsiteY118" fmla="*/ 4781891 h 4992300"/>
              <a:gd name="connsiteX119" fmla="*/ 1341806 w 9144000"/>
              <a:gd name="connsiteY119" fmla="*/ 4781891 h 4992300"/>
              <a:gd name="connsiteX120" fmla="*/ 1334668 w 9144000"/>
              <a:gd name="connsiteY120" fmla="*/ 4775181 h 4992300"/>
              <a:gd name="connsiteX121" fmla="*/ 1340759 w 9144000"/>
              <a:gd name="connsiteY121" fmla="*/ 4770708 h 4992300"/>
              <a:gd name="connsiteX122" fmla="*/ 1347801 w 9144000"/>
              <a:gd name="connsiteY122" fmla="*/ 4771993 h 4992300"/>
              <a:gd name="connsiteX123" fmla="*/ 1348182 w 9144000"/>
              <a:gd name="connsiteY123" fmla="*/ 4772136 h 4992300"/>
              <a:gd name="connsiteX124" fmla="*/ 1349562 w 9144000"/>
              <a:gd name="connsiteY124" fmla="*/ 4768471 h 4992300"/>
              <a:gd name="connsiteX125" fmla="*/ 1349229 w 9144000"/>
              <a:gd name="connsiteY125" fmla="*/ 4768329 h 4992300"/>
              <a:gd name="connsiteX126" fmla="*/ 1340711 w 9144000"/>
              <a:gd name="connsiteY126" fmla="*/ 4766616 h 4992300"/>
              <a:gd name="connsiteX127" fmla="*/ 1282085 w 9144000"/>
              <a:gd name="connsiteY127" fmla="*/ 4766616 h 4992300"/>
              <a:gd name="connsiteX128" fmla="*/ 1271521 w 9144000"/>
              <a:gd name="connsiteY128" fmla="*/ 4775324 h 4992300"/>
              <a:gd name="connsiteX129" fmla="*/ 1281038 w 9144000"/>
              <a:gd name="connsiteY129" fmla="*/ 4785983 h 4992300"/>
              <a:gd name="connsiteX130" fmla="*/ 1288414 w 9144000"/>
              <a:gd name="connsiteY130" fmla="*/ 4793216 h 4992300"/>
              <a:gd name="connsiteX131" fmla="*/ 1280515 w 9144000"/>
              <a:gd name="connsiteY131" fmla="*/ 4798594 h 4992300"/>
              <a:gd name="connsiteX132" fmla="*/ 1272520 w 9144000"/>
              <a:gd name="connsiteY132" fmla="*/ 4796833 h 4992300"/>
              <a:gd name="connsiteX133" fmla="*/ 1272140 w 9144000"/>
              <a:gd name="connsiteY133" fmla="*/ 4796690 h 4992300"/>
              <a:gd name="connsiteX134" fmla="*/ 1270474 w 9144000"/>
              <a:gd name="connsiteY134" fmla="*/ 4800592 h 4992300"/>
              <a:gd name="connsiteX135" fmla="*/ 1270807 w 9144000"/>
              <a:gd name="connsiteY135" fmla="*/ 4800735 h 4992300"/>
              <a:gd name="connsiteX136" fmla="*/ 1280610 w 9144000"/>
              <a:gd name="connsiteY136" fmla="*/ 4802876 h 4992300"/>
              <a:gd name="connsiteX137" fmla="*/ 1293125 w 9144000"/>
              <a:gd name="connsiteY137" fmla="*/ 4792931 h 4992300"/>
              <a:gd name="connsiteX138" fmla="*/ 1283275 w 9144000"/>
              <a:gd name="connsiteY138" fmla="*/ 4781891 h 4992300"/>
              <a:gd name="connsiteX139" fmla="*/ 1283179 w 9144000"/>
              <a:gd name="connsiteY139" fmla="*/ 4781891 h 4992300"/>
              <a:gd name="connsiteX140" fmla="*/ 1276042 w 9144000"/>
              <a:gd name="connsiteY140" fmla="*/ 4775181 h 4992300"/>
              <a:gd name="connsiteX141" fmla="*/ 1282133 w 9144000"/>
              <a:gd name="connsiteY141" fmla="*/ 4770708 h 4992300"/>
              <a:gd name="connsiteX142" fmla="*/ 1289175 w 9144000"/>
              <a:gd name="connsiteY142" fmla="*/ 4771993 h 4992300"/>
              <a:gd name="connsiteX143" fmla="*/ 1289556 w 9144000"/>
              <a:gd name="connsiteY143" fmla="*/ 4772136 h 4992300"/>
              <a:gd name="connsiteX144" fmla="*/ 1290936 w 9144000"/>
              <a:gd name="connsiteY144" fmla="*/ 4768471 h 4992300"/>
              <a:gd name="connsiteX145" fmla="*/ 1290603 w 9144000"/>
              <a:gd name="connsiteY145" fmla="*/ 4768329 h 4992300"/>
              <a:gd name="connsiteX146" fmla="*/ 1282085 w 9144000"/>
              <a:gd name="connsiteY146" fmla="*/ 4766616 h 4992300"/>
              <a:gd name="connsiteX147" fmla="*/ 1247680 w 9144000"/>
              <a:gd name="connsiteY147" fmla="*/ 4766568 h 4992300"/>
              <a:gd name="connsiteX148" fmla="*/ 1229502 w 9144000"/>
              <a:gd name="connsiteY148" fmla="*/ 4784603 h 4992300"/>
              <a:gd name="connsiteX149" fmla="*/ 1246776 w 9144000"/>
              <a:gd name="connsiteY149" fmla="*/ 4802876 h 4992300"/>
              <a:gd name="connsiteX150" fmla="*/ 1264811 w 9144000"/>
              <a:gd name="connsiteY150" fmla="*/ 4784698 h 4992300"/>
              <a:gd name="connsiteX151" fmla="*/ 1247680 w 9144000"/>
              <a:gd name="connsiteY151" fmla="*/ 4766568 h 4992300"/>
              <a:gd name="connsiteX152" fmla="*/ 507049 w 9144000"/>
              <a:gd name="connsiteY152" fmla="*/ 4475388 h 4992300"/>
              <a:gd name="connsiteX153" fmla="*/ 507049 w 9144000"/>
              <a:gd name="connsiteY153" fmla="*/ 4731782 h 4992300"/>
              <a:gd name="connsiteX154" fmla="*/ 1532673 w 9144000"/>
              <a:gd name="connsiteY154" fmla="*/ 4731782 h 4992300"/>
              <a:gd name="connsiteX155" fmla="*/ 1532673 w 9144000"/>
              <a:gd name="connsiteY155" fmla="*/ 4475388 h 4992300"/>
              <a:gd name="connsiteX156" fmla="*/ 0 w 9144000"/>
              <a:gd name="connsiteY156" fmla="*/ 0 h 4992300"/>
              <a:gd name="connsiteX157" fmla="*/ 9144000 w 9144000"/>
              <a:gd name="connsiteY157" fmla="*/ 0 h 4992300"/>
              <a:gd name="connsiteX158" fmla="*/ 9144000 w 9144000"/>
              <a:gd name="connsiteY158" fmla="*/ 4992300 h 4992300"/>
              <a:gd name="connsiteX159" fmla="*/ 0 w 9144000"/>
              <a:gd name="connsiteY159" fmla="*/ 4992300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4992300">
                <a:moveTo>
                  <a:pt x="1311232" y="4784368"/>
                </a:moveTo>
                <a:lnTo>
                  <a:pt x="1311255" y="4784413"/>
                </a:lnTo>
                <a:lnTo>
                  <a:pt x="1311208" y="4784413"/>
                </a:lnTo>
                <a:close/>
                <a:moveTo>
                  <a:pt x="1202473" y="4771089"/>
                </a:moveTo>
                <a:lnTo>
                  <a:pt x="1208231" y="4771089"/>
                </a:lnTo>
                <a:cubicBezTo>
                  <a:pt x="1213656" y="4771089"/>
                  <a:pt x="1215845" y="4773040"/>
                  <a:pt x="1215845" y="4777846"/>
                </a:cubicBezTo>
                <a:cubicBezTo>
                  <a:pt x="1215845" y="4782367"/>
                  <a:pt x="1213038" y="4784460"/>
                  <a:pt x="1207042" y="4784460"/>
                </a:cubicBezTo>
                <a:lnTo>
                  <a:pt x="1202473" y="4784460"/>
                </a:lnTo>
                <a:close/>
                <a:moveTo>
                  <a:pt x="1247252" y="4770660"/>
                </a:moveTo>
                <a:cubicBezTo>
                  <a:pt x="1255008" y="4770660"/>
                  <a:pt x="1260005" y="4775800"/>
                  <a:pt x="1260005" y="4784651"/>
                </a:cubicBezTo>
                <a:cubicBezTo>
                  <a:pt x="1260005" y="4793502"/>
                  <a:pt x="1255104" y="4798784"/>
                  <a:pt x="1246871" y="4798784"/>
                </a:cubicBezTo>
                <a:cubicBezTo>
                  <a:pt x="1241066" y="4798784"/>
                  <a:pt x="1234261" y="4795072"/>
                  <a:pt x="1234261" y="4784556"/>
                </a:cubicBezTo>
                <a:cubicBezTo>
                  <a:pt x="1234261" y="4775990"/>
                  <a:pt x="1239495" y="4770660"/>
                  <a:pt x="1247252" y="4770660"/>
                </a:cubicBezTo>
                <a:close/>
                <a:moveTo>
                  <a:pt x="1420466" y="4767044"/>
                </a:moveTo>
                <a:lnTo>
                  <a:pt x="1420466" y="4802305"/>
                </a:lnTo>
                <a:lnTo>
                  <a:pt x="1441689" y="4802305"/>
                </a:lnTo>
                <a:lnTo>
                  <a:pt x="1441689" y="4798213"/>
                </a:lnTo>
                <a:lnTo>
                  <a:pt x="1425272" y="4798213"/>
                </a:lnTo>
                <a:lnTo>
                  <a:pt x="1425272" y="4786649"/>
                </a:lnTo>
                <a:lnTo>
                  <a:pt x="1439452" y="4786649"/>
                </a:lnTo>
                <a:lnTo>
                  <a:pt x="1439452" y="4782557"/>
                </a:lnTo>
                <a:lnTo>
                  <a:pt x="1425224" y="4782557"/>
                </a:lnTo>
                <a:lnTo>
                  <a:pt x="1425224" y="4771089"/>
                </a:lnTo>
                <a:lnTo>
                  <a:pt x="1440547" y="4771089"/>
                </a:lnTo>
                <a:lnTo>
                  <a:pt x="1440547" y="4767044"/>
                </a:lnTo>
                <a:close/>
                <a:moveTo>
                  <a:pt x="1391343" y="4767044"/>
                </a:moveTo>
                <a:lnTo>
                  <a:pt x="1391343" y="4802305"/>
                </a:lnTo>
                <a:lnTo>
                  <a:pt x="1412566" y="4802305"/>
                </a:lnTo>
                <a:lnTo>
                  <a:pt x="1412566" y="4798213"/>
                </a:lnTo>
                <a:lnTo>
                  <a:pt x="1396101" y="4798213"/>
                </a:lnTo>
                <a:lnTo>
                  <a:pt x="1396101" y="4786649"/>
                </a:lnTo>
                <a:lnTo>
                  <a:pt x="1410330" y="4786649"/>
                </a:lnTo>
                <a:lnTo>
                  <a:pt x="1410330" y="4782557"/>
                </a:lnTo>
                <a:lnTo>
                  <a:pt x="1396101" y="4782557"/>
                </a:lnTo>
                <a:lnTo>
                  <a:pt x="1396101" y="4771089"/>
                </a:lnTo>
                <a:lnTo>
                  <a:pt x="1411424" y="4771089"/>
                </a:lnTo>
                <a:lnTo>
                  <a:pt x="1411424" y="4767044"/>
                </a:lnTo>
                <a:close/>
                <a:moveTo>
                  <a:pt x="1356129" y="4767044"/>
                </a:moveTo>
                <a:lnTo>
                  <a:pt x="1356129" y="4771231"/>
                </a:lnTo>
                <a:lnTo>
                  <a:pt x="1367883" y="4771231"/>
                </a:lnTo>
                <a:lnTo>
                  <a:pt x="1367883" y="4802305"/>
                </a:lnTo>
                <a:lnTo>
                  <a:pt x="1372689" y="4802305"/>
                </a:lnTo>
                <a:lnTo>
                  <a:pt x="1372689" y="4771231"/>
                </a:lnTo>
                <a:lnTo>
                  <a:pt x="1384443" y="4771231"/>
                </a:lnTo>
                <a:lnTo>
                  <a:pt x="1384443" y="4767044"/>
                </a:lnTo>
                <a:close/>
                <a:moveTo>
                  <a:pt x="1297170" y="4767044"/>
                </a:moveTo>
                <a:lnTo>
                  <a:pt x="1308686" y="4788934"/>
                </a:lnTo>
                <a:lnTo>
                  <a:pt x="1308686" y="4802305"/>
                </a:lnTo>
                <a:lnTo>
                  <a:pt x="1313444" y="4802305"/>
                </a:lnTo>
                <a:lnTo>
                  <a:pt x="1313444" y="4788934"/>
                </a:lnTo>
                <a:lnTo>
                  <a:pt x="1325722" y="4767044"/>
                </a:lnTo>
                <a:lnTo>
                  <a:pt x="1320487" y="4767044"/>
                </a:lnTo>
                <a:lnTo>
                  <a:pt x="1311232" y="4784368"/>
                </a:lnTo>
                <a:lnTo>
                  <a:pt x="1302547" y="4767044"/>
                </a:lnTo>
                <a:close/>
                <a:moveTo>
                  <a:pt x="1197620" y="4767044"/>
                </a:moveTo>
                <a:lnTo>
                  <a:pt x="1197620" y="4802305"/>
                </a:lnTo>
                <a:lnTo>
                  <a:pt x="1202426" y="4802305"/>
                </a:lnTo>
                <a:lnTo>
                  <a:pt x="1202426" y="4788600"/>
                </a:lnTo>
                <a:lnTo>
                  <a:pt x="1206709" y="4788600"/>
                </a:lnTo>
                <a:cubicBezTo>
                  <a:pt x="1207708" y="4788600"/>
                  <a:pt x="1208897" y="4788505"/>
                  <a:pt x="1209754" y="4788362"/>
                </a:cubicBezTo>
                <a:lnTo>
                  <a:pt x="1219414" y="4802258"/>
                </a:lnTo>
                <a:lnTo>
                  <a:pt x="1225077" y="4802258"/>
                </a:lnTo>
                <a:lnTo>
                  <a:pt x="1225124" y="4802305"/>
                </a:lnTo>
                <a:lnTo>
                  <a:pt x="1214560" y="4787173"/>
                </a:lnTo>
                <a:cubicBezTo>
                  <a:pt x="1218605" y="4785460"/>
                  <a:pt x="1220842" y="4782034"/>
                  <a:pt x="1220842" y="4777513"/>
                </a:cubicBezTo>
                <a:cubicBezTo>
                  <a:pt x="1220842" y="4770851"/>
                  <a:pt x="1216654" y="4767044"/>
                  <a:pt x="1209278" y="4767044"/>
                </a:cubicBezTo>
                <a:close/>
                <a:moveTo>
                  <a:pt x="1129619" y="4767044"/>
                </a:moveTo>
                <a:lnTo>
                  <a:pt x="1129619" y="4802305"/>
                </a:lnTo>
                <a:lnTo>
                  <a:pt x="1150842" y="4802305"/>
                </a:lnTo>
                <a:lnTo>
                  <a:pt x="1150842" y="4798213"/>
                </a:lnTo>
                <a:lnTo>
                  <a:pt x="1134425" y="4798213"/>
                </a:lnTo>
                <a:lnTo>
                  <a:pt x="1134378" y="4798213"/>
                </a:lnTo>
                <a:lnTo>
                  <a:pt x="1134378" y="4786649"/>
                </a:lnTo>
                <a:lnTo>
                  <a:pt x="1148606" y="4786649"/>
                </a:lnTo>
                <a:lnTo>
                  <a:pt x="1148606" y="4782557"/>
                </a:lnTo>
                <a:lnTo>
                  <a:pt x="1134378" y="4782557"/>
                </a:lnTo>
                <a:lnTo>
                  <a:pt x="1134378" y="4771089"/>
                </a:lnTo>
                <a:lnTo>
                  <a:pt x="1149700" y="4771089"/>
                </a:lnTo>
                <a:lnTo>
                  <a:pt x="1149700" y="4767044"/>
                </a:lnTo>
                <a:close/>
                <a:moveTo>
                  <a:pt x="1449541" y="4766996"/>
                </a:moveTo>
                <a:lnTo>
                  <a:pt x="1449541" y="4802258"/>
                </a:lnTo>
                <a:lnTo>
                  <a:pt x="1454299" y="4802258"/>
                </a:lnTo>
                <a:lnTo>
                  <a:pt x="1454299" y="4777275"/>
                </a:lnTo>
                <a:lnTo>
                  <a:pt x="1454157" y="4774515"/>
                </a:lnTo>
                <a:lnTo>
                  <a:pt x="1463864" y="4802258"/>
                </a:lnTo>
                <a:lnTo>
                  <a:pt x="1470146" y="4802258"/>
                </a:lnTo>
                <a:lnTo>
                  <a:pt x="1481185" y="4774087"/>
                </a:lnTo>
                <a:lnTo>
                  <a:pt x="1481090" y="4777180"/>
                </a:lnTo>
                <a:lnTo>
                  <a:pt x="1481090" y="4802258"/>
                </a:lnTo>
                <a:lnTo>
                  <a:pt x="1485897" y="4802258"/>
                </a:lnTo>
                <a:lnTo>
                  <a:pt x="1485897" y="4766996"/>
                </a:lnTo>
                <a:lnTo>
                  <a:pt x="1479615" y="4766996"/>
                </a:lnTo>
                <a:lnTo>
                  <a:pt x="1479615" y="4767044"/>
                </a:lnTo>
                <a:lnTo>
                  <a:pt x="1467195" y="4798403"/>
                </a:lnTo>
                <a:lnTo>
                  <a:pt x="1456155" y="4767282"/>
                </a:lnTo>
                <a:lnTo>
                  <a:pt x="1456060" y="4766996"/>
                </a:lnTo>
                <a:close/>
                <a:moveTo>
                  <a:pt x="1158313" y="4766996"/>
                </a:moveTo>
                <a:lnTo>
                  <a:pt x="1158313" y="4789885"/>
                </a:lnTo>
                <a:cubicBezTo>
                  <a:pt x="1158313" y="4801163"/>
                  <a:pt x="1167260" y="4802829"/>
                  <a:pt x="1172589" y="4802829"/>
                </a:cubicBezTo>
                <a:cubicBezTo>
                  <a:pt x="1176824" y="4802829"/>
                  <a:pt x="1186675" y="4801449"/>
                  <a:pt x="1186675" y="4788553"/>
                </a:cubicBezTo>
                <a:lnTo>
                  <a:pt x="1186675" y="4766996"/>
                </a:lnTo>
                <a:lnTo>
                  <a:pt x="1182011" y="4766996"/>
                </a:lnTo>
                <a:lnTo>
                  <a:pt x="1182011" y="4788410"/>
                </a:lnTo>
                <a:lnTo>
                  <a:pt x="1182059" y="4788458"/>
                </a:lnTo>
                <a:cubicBezTo>
                  <a:pt x="1182059" y="4795215"/>
                  <a:pt x="1178918" y="4798641"/>
                  <a:pt x="1172637" y="4798641"/>
                </a:cubicBezTo>
                <a:cubicBezTo>
                  <a:pt x="1166355" y="4798641"/>
                  <a:pt x="1163262" y="4795596"/>
                  <a:pt x="1163262" y="4789552"/>
                </a:cubicBezTo>
                <a:lnTo>
                  <a:pt x="1163262" y="4766996"/>
                </a:lnTo>
                <a:close/>
                <a:moveTo>
                  <a:pt x="1340711" y="4766616"/>
                </a:moveTo>
                <a:cubicBezTo>
                  <a:pt x="1334287" y="4766616"/>
                  <a:pt x="1330147" y="4770042"/>
                  <a:pt x="1330147" y="4775324"/>
                </a:cubicBezTo>
                <a:cubicBezTo>
                  <a:pt x="1330147" y="4781605"/>
                  <a:pt x="1335191" y="4783937"/>
                  <a:pt x="1339664" y="4785983"/>
                </a:cubicBezTo>
                <a:cubicBezTo>
                  <a:pt x="1343614" y="4787839"/>
                  <a:pt x="1347040" y="4789409"/>
                  <a:pt x="1347040" y="4793216"/>
                </a:cubicBezTo>
                <a:cubicBezTo>
                  <a:pt x="1347040" y="4798213"/>
                  <a:pt x="1340997" y="4798594"/>
                  <a:pt x="1339141" y="4798594"/>
                </a:cubicBezTo>
                <a:cubicBezTo>
                  <a:pt x="1335810" y="4798594"/>
                  <a:pt x="1333573" y="4797880"/>
                  <a:pt x="1331146" y="4796833"/>
                </a:cubicBezTo>
                <a:lnTo>
                  <a:pt x="1330766" y="4796690"/>
                </a:lnTo>
                <a:lnTo>
                  <a:pt x="1329100" y="4800592"/>
                </a:lnTo>
                <a:lnTo>
                  <a:pt x="1329433" y="4800735"/>
                </a:lnTo>
                <a:cubicBezTo>
                  <a:pt x="1331432" y="4801782"/>
                  <a:pt x="1334192" y="4802876"/>
                  <a:pt x="1339236" y="4802876"/>
                </a:cubicBezTo>
                <a:cubicBezTo>
                  <a:pt x="1346945" y="4802876"/>
                  <a:pt x="1351751" y="4799069"/>
                  <a:pt x="1351751" y="4792931"/>
                </a:cubicBezTo>
                <a:cubicBezTo>
                  <a:pt x="1351751" y="4786792"/>
                  <a:pt x="1346517" y="4784127"/>
                  <a:pt x="1341901" y="4781891"/>
                </a:cubicBezTo>
                <a:lnTo>
                  <a:pt x="1341806" y="4781891"/>
                </a:lnTo>
                <a:cubicBezTo>
                  <a:pt x="1337951" y="4780035"/>
                  <a:pt x="1334668" y="4778417"/>
                  <a:pt x="1334668" y="4775181"/>
                </a:cubicBezTo>
                <a:cubicBezTo>
                  <a:pt x="1334668" y="4771279"/>
                  <a:pt x="1338475" y="4770708"/>
                  <a:pt x="1340759" y="4770708"/>
                </a:cubicBezTo>
                <a:cubicBezTo>
                  <a:pt x="1343899" y="4770708"/>
                  <a:pt x="1345803" y="4771279"/>
                  <a:pt x="1347801" y="4771993"/>
                </a:cubicBezTo>
                <a:lnTo>
                  <a:pt x="1348182" y="4772136"/>
                </a:lnTo>
                <a:lnTo>
                  <a:pt x="1349562" y="4768471"/>
                </a:lnTo>
                <a:lnTo>
                  <a:pt x="1349229" y="4768329"/>
                </a:lnTo>
                <a:cubicBezTo>
                  <a:pt x="1347183" y="4767425"/>
                  <a:pt x="1344756" y="4766616"/>
                  <a:pt x="1340711" y="4766616"/>
                </a:cubicBezTo>
                <a:close/>
                <a:moveTo>
                  <a:pt x="1282085" y="4766616"/>
                </a:moveTo>
                <a:cubicBezTo>
                  <a:pt x="1275661" y="4766616"/>
                  <a:pt x="1271521" y="4770042"/>
                  <a:pt x="1271521" y="4775324"/>
                </a:cubicBezTo>
                <a:cubicBezTo>
                  <a:pt x="1271521" y="4781605"/>
                  <a:pt x="1276565" y="4783937"/>
                  <a:pt x="1281038" y="4785983"/>
                </a:cubicBezTo>
                <a:cubicBezTo>
                  <a:pt x="1284988" y="4787839"/>
                  <a:pt x="1288414" y="4789409"/>
                  <a:pt x="1288414" y="4793216"/>
                </a:cubicBezTo>
                <a:cubicBezTo>
                  <a:pt x="1288414" y="4798213"/>
                  <a:pt x="1282371" y="4798594"/>
                  <a:pt x="1280515" y="4798594"/>
                </a:cubicBezTo>
                <a:cubicBezTo>
                  <a:pt x="1277231" y="4798594"/>
                  <a:pt x="1274947" y="4797880"/>
                  <a:pt x="1272520" y="4796833"/>
                </a:cubicBezTo>
                <a:lnTo>
                  <a:pt x="1272140" y="4796690"/>
                </a:lnTo>
                <a:lnTo>
                  <a:pt x="1270474" y="4800592"/>
                </a:lnTo>
                <a:lnTo>
                  <a:pt x="1270807" y="4800735"/>
                </a:lnTo>
                <a:cubicBezTo>
                  <a:pt x="1272806" y="4801782"/>
                  <a:pt x="1275566" y="4802876"/>
                  <a:pt x="1280610" y="4802876"/>
                </a:cubicBezTo>
                <a:cubicBezTo>
                  <a:pt x="1288319" y="4802876"/>
                  <a:pt x="1293125" y="4799069"/>
                  <a:pt x="1293125" y="4792931"/>
                </a:cubicBezTo>
                <a:cubicBezTo>
                  <a:pt x="1293125" y="4786792"/>
                  <a:pt x="1287891" y="4784127"/>
                  <a:pt x="1283275" y="4781891"/>
                </a:cubicBezTo>
                <a:lnTo>
                  <a:pt x="1283179" y="4781891"/>
                </a:lnTo>
                <a:cubicBezTo>
                  <a:pt x="1279325" y="4780035"/>
                  <a:pt x="1276042" y="4778417"/>
                  <a:pt x="1276042" y="4775181"/>
                </a:cubicBezTo>
                <a:cubicBezTo>
                  <a:pt x="1276042" y="4771279"/>
                  <a:pt x="1279848" y="4770708"/>
                  <a:pt x="1282133" y="4770708"/>
                </a:cubicBezTo>
                <a:cubicBezTo>
                  <a:pt x="1285273" y="4770708"/>
                  <a:pt x="1287177" y="4771279"/>
                  <a:pt x="1289175" y="4771993"/>
                </a:cubicBezTo>
                <a:lnTo>
                  <a:pt x="1289556" y="4772136"/>
                </a:lnTo>
                <a:lnTo>
                  <a:pt x="1290936" y="4768471"/>
                </a:lnTo>
                <a:lnTo>
                  <a:pt x="1290603" y="4768329"/>
                </a:lnTo>
                <a:cubicBezTo>
                  <a:pt x="1288557" y="4767425"/>
                  <a:pt x="1286082" y="4766616"/>
                  <a:pt x="1282085" y="4766616"/>
                </a:cubicBezTo>
                <a:close/>
                <a:moveTo>
                  <a:pt x="1247680" y="4766568"/>
                </a:moveTo>
                <a:cubicBezTo>
                  <a:pt x="1236831" y="4766568"/>
                  <a:pt x="1229502" y="4773516"/>
                  <a:pt x="1229502" y="4784603"/>
                </a:cubicBezTo>
                <a:cubicBezTo>
                  <a:pt x="1229502" y="4795691"/>
                  <a:pt x="1235831" y="4802876"/>
                  <a:pt x="1246776" y="4802876"/>
                </a:cubicBezTo>
                <a:cubicBezTo>
                  <a:pt x="1257721" y="4802876"/>
                  <a:pt x="1264811" y="4795738"/>
                  <a:pt x="1264811" y="4784698"/>
                </a:cubicBezTo>
                <a:cubicBezTo>
                  <a:pt x="1264811" y="4773516"/>
                  <a:pt x="1258530" y="4766568"/>
                  <a:pt x="1247680" y="4766568"/>
                </a:cubicBezTo>
                <a:close/>
                <a:moveTo>
                  <a:pt x="507049" y="4475388"/>
                </a:moveTo>
                <a:lnTo>
                  <a:pt x="507049" y="4731782"/>
                </a:lnTo>
                <a:lnTo>
                  <a:pt x="1532673" y="4731782"/>
                </a:lnTo>
                <a:lnTo>
                  <a:pt x="1532673" y="4475388"/>
                </a:lnTo>
                <a:close/>
                <a:moveTo>
                  <a:pt x="0" y="0"/>
                </a:moveTo>
                <a:lnTo>
                  <a:pt x="9144000" y="0"/>
                </a:lnTo>
                <a:lnTo>
                  <a:pt x="9144000" y="4992300"/>
                </a:lnTo>
                <a:lnTo>
                  <a:pt x="0" y="4992300"/>
                </a:lnTo>
                <a:close/>
              </a:path>
            </a:pathLst>
          </a:custGeom>
          <a:solidFill>
            <a:schemeClr val="bg1">
              <a:lumMod val="85000"/>
            </a:schemeClr>
          </a:solidFill>
        </p:spPr>
        <p:txBody>
          <a:bodyPr wrap="square" anchor="ctr">
            <a:noAutofit/>
          </a:bodyPr>
          <a:lstStyle>
            <a:lvl1pPr algn="ctr">
              <a:defRPr/>
            </a:lvl1pPr>
          </a:lstStyle>
          <a:p>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lvl1pPr>
              <a:defRPr sz="1000">
                <a:solidFill>
                  <a:schemeClr val="bg1"/>
                </a:solidFill>
              </a:defRPr>
            </a:lvl1pPr>
          </a:lstStyle>
          <a:p>
            <a:fld id="{A57ACD69-77E0-4B27-BE9A-0E1A45A60CED}" type="slidenum">
              <a:rPr lang="en-US" smtClean="0"/>
              <a:pPr/>
              <a:t>‹#›</a:t>
            </a:fld>
            <a:endParaRPr lang="en-GB"/>
          </a:p>
        </p:txBody>
      </p:sp>
      <p:sp>
        <p:nvSpPr>
          <p:cNvPr id="4" name="Title 3">
            <a:extLst>
              <a:ext uri="{FF2B5EF4-FFF2-40B4-BE49-F238E27FC236}">
                <a16:creationId xmlns:a16="http://schemas.microsoft.com/office/drawing/2014/main" id="{567CDBB1-23E6-E1D2-68A9-BF87B547C29F}"/>
              </a:ext>
            </a:extLst>
          </p:cNvPr>
          <p:cNvSpPr>
            <a:spLocks noGrp="1"/>
          </p:cNvSpPr>
          <p:nvPr>
            <p:ph type="title"/>
          </p:nvPr>
        </p:nvSpPr>
        <p:spPr/>
        <p:txBody>
          <a:bodyPr/>
          <a:lstStyle/>
          <a:p>
            <a:r>
              <a:rPr lang="en-US"/>
              <a:t>Click to edit Master title style</a:t>
            </a:r>
            <a:endParaRPr lang="en-GB"/>
          </a:p>
        </p:txBody>
      </p:sp>
      <p:pic>
        <p:nvPicPr>
          <p:cNvPr id="2" name="Picture 1">
            <a:extLst>
              <a:ext uri="{FF2B5EF4-FFF2-40B4-BE49-F238E27FC236}">
                <a16:creationId xmlns:a16="http://schemas.microsoft.com/office/drawing/2014/main" id="{6C8B0A42-0931-8049-5EBA-A717B69D39D4}"/>
              </a:ext>
            </a:extLst>
          </p:cNvPr>
          <p:cNvPicPr>
            <a:picLocks noChangeAspect="1"/>
          </p:cNvPicPr>
          <p:nvPr userDrawn="1"/>
        </p:nvPicPr>
        <p:blipFill>
          <a:blip r:embed="rId4"/>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1978942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oorpagina (Blau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72981F-0950-11BF-7532-49B71F309AFC}"/>
              </a:ext>
            </a:extLst>
          </p:cNvPr>
          <p:cNvSpPr/>
          <p:nvPr userDrawn="1"/>
        </p:nvSpPr>
        <p:spPr>
          <a:xfrm>
            <a:off x="0" y="151200"/>
            <a:ext cx="9144000" cy="4992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Picture 4">
            <a:extLst>
              <a:ext uri="{FF2B5EF4-FFF2-40B4-BE49-F238E27FC236}">
                <a16:creationId xmlns:a16="http://schemas.microsoft.com/office/drawing/2014/main" id="{C5DDF5EA-C147-3529-8853-16D86285A654}"/>
              </a:ext>
            </a:extLst>
          </p:cNvPr>
          <p:cNvPicPr>
            <a:picLocks noChangeAspect="1"/>
          </p:cNvPicPr>
          <p:nvPr userDrawn="1"/>
        </p:nvPicPr>
        <p:blipFill>
          <a:blip r:embed="rId2"/>
          <a:srcRect t="2940"/>
          <a:stretch>
            <a:fillRect/>
          </a:stretch>
        </p:blipFill>
        <p:spPr>
          <a:xfrm>
            <a:off x="0" y="151200"/>
            <a:ext cx="7287816" cy="4992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cc37a664-523a-429b-a8c6-9fd36bc601c6&quot;}}">
            <a:extLst>
              <a:ext uri="{FF2B5EF4-FFF2-40B4-BE49-F238E27FC236}">
                <a16:creationId xmlns:a16="http://schemas.microsoft.com/office/drawing/2014/main" id="{13E8B1FD-06D3-1D3D-95CE-2EDFCFDCBF39}"/>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9" name="Text Placeholder 7">
            <a:extLst>
              <a:ext uri="{FF2B5EF4-FFF2-40B4-BE49-F238E27FC236}">
                <a16:creationId xmlns:a16="http://schemas.microsoft.com/office/drawing/2014/main" id="{D4DF47EF-6FD3-8974-6347-19105660ECB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12" name="Text Placeholder 10">
            <a:extLst>
              <a:ext uri="{FF2B5EF4-FFF2-40B4-BE49-F238E27FC236}">
                <a16:creationId xmlns:a16="http://schemas.microsoft.com/office/drawing/2014/main" id="{030CB566-3812-DE5A-43D8-70D05DBFCA29}"/>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7" name="Name" descr="{&quot;templafy&quot;:{&quot;id&quot;:&quot;634edfd6-a0be-44e3-aae1-b971f1b7a8e3&quot;}}">
            <a:extLst>
              <a:ext uri="{FF2B5EF4-FFF2-40B4-BE49-F238E27FC236}">
                <a16:creationId xmlns:a16="http://schemas.microsoft.com/office/drawing/2014/main" id="{52D0E052-B47A-F199-16AA-C3924F12888B}"/>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pic>
        <p:nvPicPr>
          <p:cNvPr id="8" name="Picture 7">
            <a:extLst>
              <a:ext uri="{FF2B5EF4-FFF2-40B4-BE49-F238E27FC236}">
                <a16:creationId xmlns:a16="http://schemas.microsoft.com/office/drawing/2014/main" id="{C9B6EEF4-3C3C-7A6D-E9EA-3EEA93F2D239}"/>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754985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orpagina (R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71FAB-65E6-606E-8018-4C0A1300A34D}"/>
              </a:ext>
            </a:extLst>
          </p:cNvPr>
          <p:cNvSpPr/>
          <p:nvPr userDrawn="1"/>
        </p:nvSpPr>
        <p:spPr>
          <a:xfrm>
            <a:off x="0" y="151200"/>
            <a:ext cx="9144000" cy="4992300"/>
          </a:xfrm>
          <a:prstGeom prst="rect">
            <a:avLst/>
          </a:prstGeom>
          <a:solidFill>
            <a:srgbClr val="E8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a:extLst>
              <a:ext uri="{FF2B5EF4-FFF2-40B4-BE49-F238E27FC236}">
                <a16:creationId xmlns:a16="http://schemas.microsoft.com/office/drawing/2014/main" id="{93057464-881F-F2AC-F644-69FCD8F89F54}"/>
              </a:ext>
            </a:extLst>
          </p:cNvPr>
          <p:cNvPicPr>
            <a:picLocks noChangeAspect="1"/>
          </p:cNvPicPr>
          <p:nvPr userDrawn="1"/>
        </p:nvPicPr>
        <p:blipFill>
          <a:blip r:embed="rId2"/>
          <a:srcRect t="2940"/>
          <a:stretch>
            <a:fillRect/>
          </a:stretch>
        </p:blipFill>
        <p:spPr>
          <a:xfrm>
            <a:off x="7143" y="151200"/>
            <a:ext cx="7287816" cy="4992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4669b1dc-1d80-4cb9-92ba-26fab7c5e4c6&quot;}}">
            <a:extLst>
              <a:ext uri="{FF2B5EF4-FFF2-40B4-BE49-F238E27FC236}">
                <a16:creationId xmlns:a16="http://schemas.microsoft.com/office/drawing/2014/main" id="{7117D016-A9C1-0D64-7742-87E04443954D}"/>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6" name="Name" descr="{&quot;templafy&quot;:{&quot;id&quot;:&quot;2822c2b4-32ae-4e4d-aa21-9d6909ffc265&quot;}}">
            <a:extLst>
              <a:ext uri="{FF2B5EF4-FFF2-40B4-BE49-F238E27FC236}">
                <a16:creationId xmlns:a16="http://schemas.microsoft.com/office/drawing/2014/main" id="{AAB0EDA1-4786-D955-7C08-6004CACDF60D}"/>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sp>
        <p:nvSpPr>
          <p:cNvPr id="7" name="Text Placeholder 7">
            <a:extLst>
              <a:ext uri="{FF2B5EF4-FFF2-40B4-BE49-F238E27FC236}">
                <a16:creationId xmlns:a16="http://schemas.microsoft.com/office/drawing/2014/main" id="{2F6A2E02-FE9F-8F1C-E68C-AD2498C7038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51935EC3-995D-0FFA-88BA-DD3C556D994F}"/>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EA11D493-990D-DF6A-4681-8C646C86BE78}"/>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77246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oorpagina (Gro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08D4FD-3524-A95A-2881-7EB032A9ACD4}"/>
              </a:ext>
            </a:extLst>
          </p:cNvPr>
          <p:cNvSpPr/>
          <p:nvPr userDrawn="1"/>
        </p:nvSpPr>
        <p:spPr>
          <a:xfrm>
            <a:off x="0" y="1512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0 w 9144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9144000" h="4992300">
                <a:moveTo>
                  <a:pt x="0" y="0"/>
                </a:moveTo>
                <a:lnTo>
                  <a:pt x="9144000" y="0"/>
                </a:lnTo>
                <a:lnTo>
                  <a:pt x="9144000" y="4992300"/>
                </a:lnTo>
                <a:lnTo>
                  <a:pt x="0" y="499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3" name="Green">
            <a:extLst>
              <a:ext uri="{FF2B5EF4-FFF2-40B4-BE49-F238E27FC236}">
                <a16:creationId xmlns:a16="http://schemas.microsoft.com/office/drawing/2014/main" id="{6E25C3DD-D417-C9BA-4E18-CFCAC91E6901}"/>
              </a:ext>
            </a:extLst>
          </p:cNvPr>
          <p:cNvPicPr>
            <a:picLocks noChangeAspect="1"/>
          </p:cNvPicPr>
          <p:nvPr userDrawn="1"/>
        </p:nvPicPr>
        <p:blipFill>
          <a:blip r:embed="rId2"/>
          <a:stretch>
            <a:fillRect/>
          </a:stretch>
        </p:blipFill>
        <p:spPr>
          <a:xfrm>
            <a:off x="0" y="200968"/>
            <a:ext cx="8153842" cy="4942800"/>
          </a:xfrm>
          <a:prstGeom prst="rect">
            <a:avLst/>
          </a:prstGeom>
        </p:spPr>
      </p:pic>
      <p:sp>
        <p:nvSpPr>
          <p:cNvPr id="2" name="Date" descr="{&quot;templafy&quot;:{&quot;id&quot;:&quot;3ea06fa8-6c72-423b-99b4-5438369b7527&quot;}}">
            <a:extLst>
              <a:ext uri="{FF2B5EF4-FFF2-40B4-BE49-F238E27FC236}">
                <a16:creationId xmlns:a16="http://schemas.microsoft.com/office/drawing/2014/main" id="{026F991B-FA14-5DAA-0AA7-CAD46A865395}"/>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7" name="Text Placeholder 7">
            <a:extLst>
              <a:ext uri="{FF2B5EF4-FFF2-40B4-BE49-F238E27FC236}">
                <a16:creationId xmlns:a16="http://schemas.microsoft.com/office/drawing/2014/main" id="{67FA8EFE-4C47-FCE3-B6AC-5447FCFDCFB6}"/>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7F122860-6A8E-7F6C-9873-2F5C94593E38}"/>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4" name="Name" descr="{&quot;templafy&quot;:{&quot;id&quot;:&quot;c71b3e51-ef16-4391-9e75-4a1c0f632bd3&quot;}}">
            <a:extLst>
              <a:ext uri="{FF2B5EF4-FFF2-40B4-BE49-F238E27FC236}">
                <a16:creationId xmlns:a16="http://schemas.microsoft.com/office/drawing/2014/main" id="{15110289-8183-480C-568E-24667C007AD1}"/>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pic>
        <p:nvPicPr>
          <p:cNvPr id="6" name="Picture 5">
            <a:extLst>
              <a:ext uri="{FF2B5EF4-FFF2-40B4-BE49-F238E27FC236}">
                <a16:creationId xmlns:a16="http://schemas.microsoft.com/office/drawing/2014/main" id="{FC52DA36-D591-DF07-B265-D154D16822ED}"/>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82802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orpagina (Afbeelding)">
    <p:bg>
      <p:bgRef idx="1001">
        <a:schemeClr val="bg1"/>
      </p:bgRef>
    </p:bg>
    <p:spTree>
      <p:nvGrpSpPr>
        <p:cNvPr id="1" name=""/>
        <p:cNvGrpSpPr/>
        <p:nvPr/>
      </p:nvGrpSpPr>
      <p:grpSpPr>
        <a:xfrm>
          <a:off x="0" y="0"/>
          <a:ext cx="0" cy="0"/>
          <a:chOff x="0" y="0"/>
          <a:chExt cx="0" cy="0"/>
        </a:xfrm>
      </p:grpSpPr>
      <p:pic>
        <p:nvPicPr>
          <p:cNvPr id="4" name="Blue">
            <a:extLst>
              <a:ext uri="{FF2B5EF4-FFF2-40B4-BE49-F238E27FC236}">
                <a16:creationId xmlns:a16="http://schemas.microsoft.com/office/drawing/2014/main" id="{E556118B-C8DF-73D4-809C-841F54BD675C}"/>
              </a:ext>
            </a:extLst>
          </p:cNvPr>
          <p:cNvPicPr>
            <a:picLocks noChangeAspect="1"/>
          </p:cNvPicPr>
          <p:nvPr userDrawn="1"/>
        </p:nvPicPr>
        <p:blipFill>
          <a:blip r:embed="rId2"/>
          <a:stretch>
            <a:fillRect/>
          </a:stretch>
        </p:blipFill>
        <p:spPr>
          <a:xfrm>
            <a:off x="-7144" y="2476785"/>
            <a:ext cx="7954804" cy="2666715"/>
          </a:xfrm>
          <a:prstGeom prst="rect">
            <a:avLst/>
          </a:prstGeom>
        </p:spPr>
      </p:pic>
      <p:sp>
        <p:nvSpPr>
          <p:cNvPr id="10" name="Picture Placeholder 9">
            <a:extLst>
              <a:ext uri="{FF2B5EF4-FFF2-40B4-BE49-F238E27FC236}">
                <a16:creationId xmlns:a16="http://schemas.microsoft.com/office/drawing/2014/main" id="{11943111-28A3-732F-8E0A-651AB9F68370}"/>
              </a:ext>
            </a:extLst>
          </p:cNvPr>
          <p:cNvSpPr>
            <a:spLocks noGrp="1"/>
          </p:cNvSpPr>
          <p:nvPr>
            <p:ph type="pic" sz="quarter" idx="11"/>
          </p:nvPr>
        </p:nvSpPr>
        <p:spPr>
          <a:xfrm>
            <a:off x="0" y="1512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7935389 w 9144000"/>
              <a:gd name="connsiteY3" fmla="*/ 4992300 h 4992300"/>
              <a:gd name="connsiteX4" fmla="*/ 7732783 w 9144000"/>
              <a:gd name="connsiteY4" fmla="*/ 4758404 h 4992300"/>
              <a:gd name="connsiteX5" fmla="*/ 2269973 w 9144000"/>
              <a:gd name="connsiteY5" fmla="*/ 2340549 h 4992300"/>
              <a:gd name="connsiteX6" fmla="*/ 75387 w 9144000"/>
              <a:gd name="connsiteY6" fmla="*/ 2672339 h 4992300"/>
              <a:gd name="connsiteX7" fmla="*/ 0 w 9144000"/>
              <a:gd name="connsiteY7" fmla="*/ 2697847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992300">
                <a:moveTo>
                  <a:pt x="0" y="0"/>
                </a:moveTo>
                <a:lnTo>
                  <a:pt x="9144000" y="0"/>
                </a:lnTo>
                <a:lnTo>
                  <a:pt x="9144000" y="4992300"/>
                </a:lnTo>
                <a:lnTo>
                  <a:pt x="7935389" y="4992300"/>
                </a:lnTo>
                <a:lnTo>
                  <a:pt x="7732783" y="4758404"/>
                </a:lnTo>
                <a:cubicBezTo>
                  <a:pt x="6382775" y="3273065"/>
                  <a:pt x="4435274" y="2340549"/>
                  <a:pt x="2269973" y="2340549"/>
                </a:cubicBezTo>
                <a:cubicBezTo>
                  <a:pt x="1505749" y="2340549"/>
                  <a:pt x="768656" y="2456710"/>
                  <a:pt x="75387" y="2672339"/>
                </a:cubicBezTo>
                <a:lnTo>
                  <a:pt x="0" y="2697847"/>
                </a:lnTo>
                <a:close/>
              </a:path>
            </a:pathLst>
          </a:custGeom>
          <a:solidFill>
            <a:schemeClr val="bg1">
              <a:lumMod val="85000"/>
            </a:schemeClr>
          </a:solidFill>
        </p:spPr>
        <p:txBody>
          <a:bodyPr wrap="square">
            <a:noAutofit/>
          </a:bodyPr>
          <a:lstStyle>
            <a:lvl1pPr algn="ctr">
              <a:defRPr>
                <a:solidFill>
                  <a:schemeClr val="bg1"/>
                </a:solidFill>
              </a:defRPr>
            </a:lvl1pPr>
          </a:lstStyle>
          <a:p>
            <a:endParaRPr lang="en-GB"/>
          </a:p>
        </p:txBody>
      </p:sp>
      <p:sp>
        <p:nvSpPr>
          <p:cNvPr id="2" name="Date" descr="{&quot;templafy&quot;:{&quot;id&quot;:&quot;0bdc74e7-270c-452d-98f3-00802d03851b&quot;}}">
            <a:extLst>
              <a:ext uri="{FF2B5EF4-FFF2-40B4-BE49-F238E27FC236}">
                <a16:creationId xmlns:a16="http://schemas.microsoft.com/office/drawing/2014/main" id="{FA64D90C-FBCE-C255-7637-2D003C5018B5}"/>
              </a:ext>
            </a:extLst>
          </p:cNvPr>
          <p:cNvSpPr/>
          <p:nvPr userDrawn="1"/>
        </p:nvSpPr>
        <p:spPr>
          <a:xfrm>
            <a:off x="511200" y="2856963"/>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6" name="Text Placeholder 7">
            <a:extLst>
              <a:ext uri="{FF2B5EF4-FFF2-40B4-BE49-F238E27FC236}">
                <a16:creationId xmlns:a16="http://schemas.microsoft.com/office/drawing/2014/main" id="{825ADDEB-A532-B0A1-C6BA-FBC7A98FEB9F}"/>
              </a:ext>
            </a:extLst>
          </p:cNvPr>
          <p:cNvSpPr>
            <a:spLocks noGrp="1"/>
          </p:cNvSpPr>
          <p:nvPr>
            <p:ph type="body" sz="quarter" idx="10" hasCustomPrompt="1"/>
          </p:nvPr>
        </p:nvSpPr>
        <p:spPr>
          <a:xfrm>
            <a:off x="510147" y="3093668"/>
            <a:ext cx="4768147"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GB" b="0" i="0" err="1">
                <a:solidFill>
                  <a:srgbClr val="FFFFFF"/>
                </a:solidFill>
                <a:effectLst/>
                <a:latin typeface="-apple-system"/>
              </a:rPr>
              <a:t>Titel</a:t>
            </a:r>
            <a:r>
              <a:rPr lang="en-GB" b="0" i="0">
                <a:solidFill>
                  <a:srgbClr val="FFFFFF"/>
                </a:solidFill>
                <a:effectLst/>
                <a:latin typeface="-apple-system"/>
              </a:rPr>
              <a:t> over </a:t>
            </a:r>
            <a:r>
              <a:rPr lang="en-GB" b="0" i="0" err="1">
                <a:solidFill>
                  <a:srgbClr val="FFFFFF"/>
                </a:solidFill>
                <a:effectLst/>
                <a:latin typeface="-apple-system"/>
              </a:rPr>
              <a:t>één</a:t>
            </a:r>
            <a:r>
              <a:rPr lang="en-GB" b="0" i="0">
                <a:solidFill>
                  <a:srgbClr val="FFFFFF"/>
                </a:solidFill>
                <a:effectLst/>
                <a:latin typeface="-apple-system"/>
              </a:rPr>
              <a:t> regel</a:t>
            </a:r>
            <a:endParaRPr lang="en-US"/>
          </a:p>
        </p:txBody>
      </p:sp>
      <p:pic>
        <p:nvPicPr>
          <p:cNvPr id="3" name="Picture 2">
            <a:extLst>
              <a:ext uri="{FF2B5EF4-FFF2-40B4-BE49-F238E27FC236}">
                <a16:creationId xmlns:a16="http://schemas.microsoft.com/office/drawing/2014/main" id="{2287A57A-E449-8F3B-0E2D-4DD5858DBD11}"/>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760980245"/>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oorpagina (Afbeelding) 2">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5F1B40-8C97-EC46-7D5D-9EEBA1D1E119}"/>
              </a:ext>
            </a:extLst>
          </p:cNvPr>
          <p:cNvSpPr>
            <a:spLocks noGrp="1"/>
          </p:cNvSpPr>
          <p:nvPr>
            <p:ph type="pic" sz="quarter" idx="11"/>
          </p:nvPr>
        </p:nvSpPr>
        <p:spPr>
          <a:xfrm>
            <a:off x="0" y="1512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4398438 w 9144000"/>
              <a:gd name="connsiteY3" fmla="*/ 4992300 h 4992300"/>
              <a:gd name="connsiteX4" fmla="*/ 4859975 w 9144000"/>
              <a:gd name="connsiteY4" fmla="*/ 2653786 h 4992300"/>
              <a:gd name="connsiteX5" fmla="*/ 0 w 9144000"/>
              <a:gd name="connsiteY5" fmla="*/ 1694939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992300">
                <a:moveTo>
                  <a:pt x="0" y="0"/>
                </a:moveTo>
                <a:lnTo>
                  <a:pt x="9144000" y="0"/>
                </a:lnTo>
                <a:lnTo>
                  <a:pt x="9144000" y="4992300"/>
                </a:lnTo>
                <a:lnTo>
                  <a:pt x="4398438" y="4992300"/>
                </a:lnTo>
                <a:lnTo>
                  <a:pt x="4859975" y="2653786"/>
                </a:lnTo>
                <a:lnTo>
                  <a:pt x="0" y="1694939"/>
                </a:lnTo>
                <a:close/>
              </a:path>
            </a:pathLst>
          </a:custGeom>
          <a:solidFill>
            <a:schemeClr val="bg1">
              <a:lumMod val="85000"/>
            </a:schemeClr>
          </a:solidFill>
        </p:spPr>
        <p:txBody>
          <a:bodyPr wrap="square" anchor="t">
            <a:noAutofit/>
          </a:bodyPr>
          <a:lstStyle>
            <a:lvl1pPr algn="ctr">
              <a:defRPr>
                <a:solidFill>
                  <a:schemeClr val="bg1"/>
                </a:solidFill>
              </a:defRPr>
            </a:lvl1pPr>
          </a:lstStyle>
          <a:p>
            <a:endParaRPr lang="en-GB"/>
          </a:p>
        </p:txBody>
      </p:sp>
      <p:pic>
        <p:nvPicPr>
          <p:cNvPr id="6" name="Blue">
            <a:extLst>
              <a:ext uri="{FF2B5EF4-FFF2-40B4-BE49-F238E27FC236}">
                <a16:creationId xmlns:a16="http://schemas.microsoft.com/office/drawing/2014/main" id="{8D26B84C-B6C5-1FEB-5E2E-009D0F9AABCA}"/>
              </a:ext>
            </a:extLst>
          </p:cNvPr>
          <p:cNvPicPr>
            <a:picLocks noChangeAspect="1"/>
          </p:cNvPicPr>
          <p:nvPr userDrawn="1"/>
        </p:nvPicPr>
        <p:blipFill>
          <a:blip r:embed="rId2"/>
          <a:stretch>
            <a:fillRect/>
          </a:stretch>
        </p:blipFill>
        <p:spPr>
          <a:xfrm>
            <a:off x="0" y="1836420"/>
            <a:ext cx="4862029" cy="3306180"/>
          </a:xfrm>
          <a:prstGeom prst="rect">
            <a:avLst/>
          </a:prstGeom>
        </p:spPr>
      </p:pic>
      <p:sp>
        <p:nvSpPr>
          <p:cNvPr id="3" name="Date" descr="{&quot;templafy&quot;:{&quot;id&quot;:&quot;69977d88-8e19-4c2c-bd95-e1925a33debb&quot;}}">
            <a:extLst>
              <a:ext uri="{FF2B5EF4-FFF2-40B4-BE49-F238E27FC236}">
                <a16:creationId xmlns:a16="http://schemas.microsoft.com/office/drawing/2014/main" id="{ED6CB6AF-71CB-7105-893B-F5B32ABCC0D7}"/>
              </a:ext>
            </a:extLst>
          </p:cNvPr>
          <p:cNvSpPr/>
          <p:nvPr userDrawn="1"/>
        </p:nvSpPr>
        <p:spPr>
          <a:xfrm>
            <a:off x="510148" y="2406962"/>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5" name="Text Placeholder 7">
            <a:extLst>
              <a:ext uri="{FF2B5EF4-FFF2-40B4-BE49-F238E27FC236}">
                <a16:creationId xmlns:a16="http://schemas.microsoft.com/office/drawing/2014/main" id="{A92EBDA3-E0CB-39B2-67F5-12953AC42FF6}"/>
              </a:ext>
            </a:extLst>
          </p:cNvPr>
          <p:cNvSpPr>
            <a:spLocks noGrp="1"/>
          </p:cNvSpPr>
          <p:nvPr>
            <p:ph type="body" sz="quarter" idx="10"/>
          </p:nvPr>
        </p:nvSpPr>
        <p:spPr>
          <a:xfrm>
            <a:off x="510148" y="2747340"/>
            <a:ext cx="4233302" cy="111495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pic>
        <p:nvPicPr>
          <p:cNvPr id="2" name="Picture 1">
            <a:extLst>
              <a:ext uri="{FF2B5EF4-FFF2-40B4-BE49-F238E27FC236}">
                <a16:creationId xmlns:a16="http://schemas.microsoft.com/office/drawing/2014/main" id="{E0B77FF3-A5D7-9506-4DB8-D55048A22D4A}"/>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95145147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5" name="Content Placeholder 5">
            <a:extLst>
              <a:ext uri="{FF2B5EF4-FFF2-40B4-BE49-F238E27FC236}">
                <a16:creationId xmlns:a16="http://schemas.microsoft.com/office/drawing/2014/main" id="{1ED8DEC5-E7F6-1780-5518-775B4FF67C68}"/>
              </a:ext>
            </a:extLst>
          </p:cNvPr>
          <p:cNvSpPr>
            <a:spLocks noGrp="1"/>
          </p:cNvSpPr>
          <p:nvPr>
            <p:ph sz="quarter" idx="15"/>
          </p:nvPr>
        </p:nvSpPr>
        <p:spPr>
          <a:xfrm>
            <a:off x="511200" y="1120140"/>
            <a:ext cx="8126878"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76331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1347" y="1120140"/>
            <a:ext cx="3797364"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6DED9DE-B63F-6397-27CB-0718C5F6A7D2}"/>
              </a:ext>
            </a:extLst>
          </p:cNvPr>
          <p:cNvSpPr>
            <a:spLocks noGrp="1"/>
          </p:cNvSpPr>
          <p:nvPr>
            <p:ph sz="quarter" idx="15" hasCustomPrompt="1"/>
          </p:nvPr>
        </p:nvSpPr>
        <p:spPr>
          <a:xfrm>
            <a:off x="4835291"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4247689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oorpagina (Roo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9671FAB-65E6-606E-8018-4C0A1300A34D}"/>
              </a:ext>
            </a:extLst>
          </p:cNvPr>
          <p:cNvSpPr/>
          <p:nvPr userDrawn="1"/>
        </p:nvSpPr>
        <p:spPr>
          <a:xfrm>
            <a:off x="0" y="252000"/>
            <a:ext cx="9144000" cy="4992300"/>
          </a:xfrm>
          <a:prstGeom prst="rect">
            <a:avLst/>
          </a:prstGeom>
          <a:solidFill>
            <a:srgbClr val="E8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a:extLst>
              <a:ext uri="{FF2B5EF4-FFF2-40B4-BE49-F238E27FC236}">
                <a16:creationId xmlns:a16="http://schemas.microsoft.com/office/drawing/2014/main" id="{93057464-881F-F2AC-F644-69FCD8F89F54}"/>
              </a:ext>
            </a:extLst>
          </p:cNvPr>
          <p:cNvPicPr>
            <a:picLocks noChangeAspect="1"/>
          </p:cNvPicPr>
          <p:nvPr userDrawn="1"/>
        </p:nvPicPr>
        <p:blipFill>
          <a:blip r:embed="rId2"/>
          <a:srcRect t="2940"/>
          <a:stretch>
            <a:fillRect/>
          </a:stretch>
        </p:blipFill>
        <p:spPr>
          <a:xfrm>
            <a:off x="7143" y="252000"/>
            <a:ext cx="7287816" cy="4992300"/>
          </a:xfrm>
          <a:custGeom>
            <a:avLst/>
            <a:gdLst>
              <a:gd name="connsiteX0" fmla="*/ 0 w 7287816"/>
              <a:gd name="connsiteY0" fmla="*/ 0 h 4992300"/>
              <a:gd name="connsiteX1" fmla="*/ 7287816 w 7287816"/>
              <a:gd name="connsiteY1" fmla="*/ 0 h 4992300"/>
              <a:gd name="connsiteX2" fmla="*/ 7287816 w 7287816"/>
              <a:gd name="connsiteY2" fmla="*/ 4992300 h 4992300"/>
              <a:gd name="connsiteX3" fmla="*/ 0 w 7287816"/>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7287816" h="4992300">
                <a:moveTo>
                  <a:pt x="0" y="0"/>
                </a:moveTo>
                <a:lnTo>
                  <a:pt x="7287816" y="0"/>
                </a:lnTo>
                <a:lnTo>
                  <a:pt x="7287816" y="4992300"/>
                </a:lnTo>
                <a:lnTo>
                  <a:pt x="0" y="4992300"/>
                </a:lnTo>
                <a:close/>
              </a:path>
            </a:pathLst>
          </a:custGeom>
        </p:spPr>
      </p:pic>
      <p:sp>
        <p:nvSpPr>
          <p:cNvPr id="2" name="Date" descr="{&quot;templafy&quot;:{&quot;id&quot;:&quot;767a77a3-82b3-4efd-8d87-f25944a65639&quot;}}">
            <a:extLst>
              <a:ext uri="{FF2B5EF4-FFF2-40B4-BE49-F238E27FC236}">
                <a16:creationId xmlns:a16="http://schemas.microsoft.com/office/drawing/2014/main" id="{7117D016-A9C1-0D64-7742-87E04443954D}"/>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6" name="Name" descr="{&quot;templafy&quot;:{&quot;id&quot;:&quot;4ca562b0-e519-485c-9a29-7c17830adec9&quot;}}">
            <a:extLst>
              <a:ext uri="{FF2B5EF4-FFF2-40B4-BE49-F238E27FC236}">
                <a16:creationId xmlns:a16="http://schemas.microsoft.com/office/drawing/2014/main" id="{AAB0EDA1-4786-D955-7C08-6004CACDF60D}"/>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sp>
        <p:nvSpPr>
          <p:cNvPr id="7" name="Text Placeholder 7">
            <a:extLst>
              <a:ext uri="{FF2B5EF4-FFF2-40B4-BE49-F238E27FC236}">
                <a16:creationId xmlns:a16="http://schemas.microsoft.com/office/drawing/2014/main" id="{2F6A2E02-FE9F-8F1C-E68C-AD2498C70382}"/>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51935EC3-995D-0FFA-88BA-DD3C556D994F}"/>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pic>
        <p:nvPicPr>
          <p:cNvPr id="4" name="Picture 3">
            <a:extLst>
              <a:ext uri="{FF2B5EF4-FFF2-40B4-BE49-F238E27FC236}">
                <a16:creationId xmlns:a16="http://schemas.microsoft.com/office/drawing/2014/main" id="{EA11D493-990D-DF6A-4681-8C646C86BE78}"/>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18871358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en twee inhou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5" name="Content Placeholder 5">
            <a:extLst>
              <a:ext uri="{FF2B5EF4-FFF2-40B4-BE49-F238E27FC236}">
                <a16:creationId xmlns:a16="http://schemas.microsoft.com/office/drawing/2014/main" id="{8A1F67DD-BD03-DFF8-A760-ADDAD75D6A39}"/>
              </a:ext>
            </a:extLst>
          </p:cNvPr>
          <p:cNvSpPr>
            <a:spLocks noGrp="1"/>
          </p:cNvSpPr>
          <p:nvPr>
            <p:ph sz="quarter" idx="15"/>
          </p:nvPr>
        </p:nvSpPr>
        <p:spPr>
          <a:xfrm>
            <a:off x="511200" y="1120140"/>
            <a:ext cx="3797510"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8942AED-FAE1-1E30-F892-CB3247362C8D}"/>
              </a:ext>
            </a:extLst>
          </p:cNvPr>
          <p:cNvSpPr>
            <a:spLocks noGrp="1"/>
          </p:cNvSpPr>
          <p:nvPr>
            <p:ph sz="quarter" idx="16" hasCustomPrompt="1"/>
          </p:nvPr>
        </p:nvSpPr>
        <p:spPr>
          <a:xfrm>
            <a:off x="4835292"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1228618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leurverloop li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0A1EB-6381-E341-B4CF-FEDC7E23D7BF}"/>
              </a:ext>
            </a:extLst>
          </p:cNvPr>
          <p:cNvSpPr/>
          <p:nvPr userDrawn="1"/>
        </p:nvSpPr>
        <p:spPr>
          <a:xfrm>
            <a:off x="0" y="1512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5" name="Freeform: Shape 4">
            <a:extLst>
              <a:ext uri="{FF2B5EF4-FFF2-40B4-BE49-F238E27FC236}">
                <a16:creationId xmlns:a16="http://schemas.microsoft.com/office/drawing/2014/main" id="{01B50ED7-BC71-BBC1-D94D-318F228236BD}"/>
              </a:ext>
            </a:extLst>
          </p:cNvPr>
          <p:cNvSpPr/>
          <p:nvPr userDrawn="1"/>
        </p:nvSpPr>
        <p:spPr>
          <a:xfrm>
            <a:off x="0" y="1512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0542" y="1796400"/>
            <a:ext cx="2015258" cy="258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9EC374C0-C935-AE39-C577-7C7447F8C1BF}"/>
              </a:ext>
            </a:extLst>
          </p:cNvPr>
          <p:cNvSpPr>
            <a:spLocks noGrp="1"/>
          </p:cNvSpPr>
          <p:nvPr>
            <p:ph sz="quarter" idx="15" hasCustomPrompt="1"/>
          </p:nvPr>
        </p:nvSpPr>
        <p:spPr>
          <a:xfrm>
            <a:off x="3594201" y="435548"/>
            <a:ext cx="5046070"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18" name="Title 17">
            <a:extLst>
              <a:ext uri="{FF2B5EF4-FFF2-40B4-BE49-F238E27FC236}">
                <a16:creationId xmlns:a16="http://schemas.microsoft.com/office/drawing/2014/main" id="{4A16BE21-A2AE-640F-E15C-4C56840EFEC6}"/>
              </a:ext>
            </a:extLst>
          </p:cNvPr>
          <p:cNvSpPr>
            <a:spLocks noGrp="1"/>
          </p:cNvSpPr>
          <p:nvPr>
            <p:ph type="title"/>
          </p:nvPr>
        </p:nvSpPr>
        <p:spPr>
          <a:xfrm>
            <a:off x="511348" y="435547"/>
            <a:ext cx="2014452" cy="1087200"/>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65220F98-0FAC-CDA7-67A0-ECF99281A12B}"/>
              </a:ext>
            </a:extLst>
          </p:cNvPr>
          <p:cNvPicPr>
            <a:picLocks noChangeAspect="1"/>
          </p:cNvPicPr>
          <p:nvPr userDrawn="1"/>
        </p:nvPicPr>
        <p:blipFill>
          <a:blip r:embed="rId2"/>
          <a:stretch>
            <a:fillRect/>
          </a:stretch>
        </p:blipFill>
        <p:spPr>
          <a:xfrm>
            <a:off x="466487" y="4582436"/>
            <a:ext cx="1112400" cy="413812"/>
          </a:xfrm>
          <a:prstGeom prst="rect">
            <a:avLst/>
          </a:prstGeom>
        </p:spPr>
      </p:pic>
    </p:spTree>
    <p:extLst>
      <p:ext uri="{BB962C8B-B14F-4D97-AF65-F5344CB8AC3E}">
        <p14:creationId xmlns:p14="http://schemas.microsoft.com/office/powerpoint/2010/main" val="1182415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leurverloop rech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ABE741-2488-CF81-B0CC-FE756926756B}"/>
              </a:ext>
            </a:extLst>
          </p:cNvPr>
          <p:cNvSpPr/>
          <p:nvPr userDrawn="1"/>
        </p:nvSpPr>
        <p:spPr>
          <a:xfrm>
            <a:off x="0" y="1512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Freeform: Shape 4">
            <a:extLst>
              <a:ext uri="{FF2B5EF4-FFF2-40B4-BE49-F238E27FC236}">
                <a16:creationId xmlns:a16="http://schemas.microsoft.com/office/drawing/2014/main" id="{ED49BE91-596B-DA89-FBE1-69E2C2785275}"/>
              </a:ext>
            </a:extLst>
          </p:cNvPr>
          <p:cNvSpPr/>
          <p:nvPr userDrawn="1"/>
        </p:nvSpPr>
        <p:spPr>
          <a:xfrm>
            <a:off x="6084000" y="1512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2" name="Title 11">
            <a:extLst>
              <a:ext uri="{FF2B5EF4-FFF2-40B4-BE49-F238E27FC236}">
                <a16:creationId xmlns:a16="http://schemas.microsoft.com/office/drawing/2014/main" id="{344EEB74-3D0D-D422-4997-5FF839E9590C}"/>
              </a:ext>
            </a:extLst>
          </p:cNvPr>
          <p:cNvSpPr>
            <a:spLocks noGrp="1"/>
          </p:cNvSpPr>
          <p:nvPr>
            <p:ph type="title"/>
          </p:nvPr>
        </p:nvSpPr>
        <p:spPr>
          <a:xfrm>
            <a:off x="6594541" y="435548"/>
            <a:ext cx="2016000" cy="1086405"/>
          </a:xfrm>
        </p:spPr>
        <p:txBody>
          <a:bodyPr/>
          <a:lstStyle/>
          <a:p>
            <a:r>
              <a:rPr lang="en-US"/>
              <a:t>Click to edit Master title style</a:t>
            </a:r>
            <a:endParaRPr lang="en-GB"/>
          </a:p>
        </p:txBody>
      </p:sp>
      <p:sp>
        <p:nvSpPr>
          <p:cNvPr id="20" name="Text Placeholder 15">
            <a:extLst>
              <a:ext uri="{FF2B5EF4-FFF2-40B4-BE49-F238E27FC236}">
                <a16:creationId xmlns:a16="http://schemas.microsoft.com/office/drawing/2014/main" id="{9A456415-937D-EDA0-96CE-C076141B8580}"/>
              </a:ext>
            </a:extLst>
          </p:cNvPr>
          <p:cNvSpPr>
            <a:spLocks noGrp="1"/>
          </p:cNvSpPr>
          <p:nvPr>
            <p:ph type="body" sz="quarter" idx="14"/>
          </p:nvPr>
        </p:nvSpPr>
        <p:spPr>
          <a:xfrm>
            <a:off x="6628918" y="1796022"/>
            <a:ext cx="2016000" cy="25830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5">
            <a:extLst>
              <a:ext uri="{FF2B5EF4-FFF2-40B4-BE49-F238E27FC236}">
                <a16:creationId xmlns:a16="http://schemas.microsoft.com/office/drawing/2014/main" id="{C97DF92B-D572-18ED-78FB-C6F41FFC6EDC}"/>
              </a:ext>
            </a:extLst>
          </p:cNvPr>
          <p:cNvSpPr>
            <a:spLocks noGrp="1"/>
          </p:cNvSpPr>
          <p:nvPr>
            <p:ph sz="quarter" idx="15" hasCustomPrompt="1"/>
          </p:nvPr>
        </p:nvSpPr>
        <p:spPr>
          <a:xfrm>
            <a:off x="511199" y="435548"/>
            <a:ext cx="5062259"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2" name="Slide Number Placeholder 2">
            <a:extLst>
              <a:ext uri="{FF2B5EF4-FFF2-40B4-BE49-F238E27FC236}">
                <a16:creationId xmlns:a16="http://schemas.microsoft.com/office/drawing/2014/main" id="{30A54039-8A90-CDCC-05F5-A87EB2B97B19}"/>
              </a:ext>
            </a:extLst>
          </p:cNvPr>
          <p:cNvSpPr>
            <a:spLocks noGrp="1"/>
          </p:cNvSpPr>
          <p:nvPr>
            <p:ph type="sldNum" sz="quarter" idx="10"/>
          </p:nvPr>
        </p:nvSpPr>
        <p:spPr>
          <a:xfrm>
            <a:off x="8119110" y="4741067"/>
            <a:ext cx="519115" cy="197644"/>
          </a:xfrm>
        </p:spPr>
        <p:txBody>
          <a:bodyPr/>
          <a:lstStyle>
            <a:lvl1pPr>
              <a:defRPr>
                <a:solidFill>
                  <a:schemeClr val="bg1"/>
                </a:solidFill>
              </a:defRPr>
            </a:lvl1pPr>
          </a:lstStyle>
          <a:p>
            <a:fld id="{A57ACD69-77E0-4B27-BE9A-0E1A45A60CED}" type="slidenum">
              <a:rPr lang="en-US" smtClean="0"/>
              <a:pPr/>
              <a:t>‹#›</a:t>
            </a:fld>
            <a:endParaRPr lang="en-GB"/>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2637698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39B93F-4960-5CF8-D79E-C97A2C76BE87}"/>
              </a:ext>
            </a:extLst>
          </p:cNvPr>
          <p:cNvSpPr/>
          <p:nvPr userDrawn="1"/>
        </p:nvSpPr>
        <p:spPr>
          <a:xfrm>
            <a:off x="0" y="0"/>
            <a:ext cx="9144000" cy="5143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Picture 2">
            <a:extLst>
              <a:ext uri="{FF2B5EF4-FFF2-40B4-BE49-F238E27FC236}">
                <a16:creationId xmlns:a16="http://schemas.microsoft.com/office/drawing/2014/main" id="{35D098EA-EC7A-7110-6DD7-A06000A8E16E}"/>
              </a:ext>
            </a:extLst>
          </p:cNvPr>
          <p:cNvPicPr>
            <a:picLocks noChangeAspect="1"/>
          </p:cNvPicPr>
          <p:nvPr userDrawn="1"/>
        </p:nvPicPr>
        <p:blipFill>
          <a:blip r:embed="rId2"/>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42743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pic>
        <p:nvPicPr>
          <p:cNvPr id="5" name="Graphic 4" hidden="1">
            <a:extLst>
              <a:ext uri="{FF2B5EF4-FFF2-40B4-BE49-F238E27FC236}">
                <a16:creationId xmlns:a16="http://schemas.microsoft.com/office/drawing/2014/main" id="{20B60159-27EF-393C-8AB6-40BE1DCA8F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144000" cy="5143500"/>
          </a:xfrm>
          <a:prstGeom prst="rect">
            <a:avLst/>
          </a:prstGeom>
        </p:spPr>
      </p:pic>
      <p:sp>
        <p:nvSpPr>
          <p:cNvPr id="7" name="Picture Placeholder 6">
            <a:extLst>
              <a:ext uri="{FF2B5EF4-FFF2-40B4-BE49-F238E27FC236}">
                <a16:creationId xmlns:a16="http://schemas.microsoft.com/office/drawing/2014/main" id="{A241DF0A-F250-CC7C-A747-38D0DEF4E13D}"/>
              </a:ext>
            </a:extLst>
          </p:cNvPr>
          <p:cNvSpPr>
            <a:spLocks noGrp="1"/>
          </p:cNvSpPr>
          <p:nvPr>
            <p:ph type="pic" sz="quarter" idx="11"/>
          </p:nvPr>
        </p:nvSpPr>
        <p:spPr>
          <a:xfrm>
            <a:off x="0" y="151200"/>
            <a:ext cx="9144000" cy="4992300"/>
          </a:xfrm>
          <a:custGeom>
            <a:avLst/>
            <a:gdLst>
              <a:gd name="connsiteX0" fmla="*/ 1311232 w 9144000"/>
              <a:gd name="connsiteY0" fmla="*/ 4784368 h 4992300"/>
              <a:gd name="connsiteX1" fmla="*/ 1311255 w 9144000"/>
              <a:gd name="connsiteY1" fmla="*/ 4784413 h 4992300"/>
              <a:gd name="connsiteX2" fmla="*/ 1311208 w 9144000"/>
              <a:gd name="connsiteY2" fmla="*/ 4784413 h 4992300"/>
              <a:gd name="connsiteX3" fmla="*/ 1202473 w 9144000"/>
              <a:gd name="connsiteY3" fmla="*/ 4771089 h 4992300"/>
              <a:gd name="connsiteX4" fmla="*/ 1208231 w 9144000"/>
              <a:gd name="connsiteY4" fmla="*/ 4771089 h 4992300"/>
              <a:gd name="connsiteX5" fmla="*/ 1215845 w 9144000"/>
              <a:gd name="connsiteY5" fmla="*/ 4777846 h 4992300"/>
              <a:gd name="connsiteX6" fmla="*/ 1207042 w 9144000"/>
              <a:gd name="connsiteY6" fmla="*/ 4784460 h 4992300"/>
              <a:gd name="connsiteX7" fmla="*/ 1202473 w 9144000"/>
              <a:gd name="connsiteY7" fmla="*/ 4784460 h 4992300"/>
              <a:gd name="connsiteX8" fmla="*/ 1247252 w 9144000"/>
              <a:gd name="connsiteY8" fmla="*/ 4770660 h 4992300"/>
              <a:gd name="connsiteX9" fmla="*/ 1260005 w 9144000"/>
              <a:gd name="connsiteY9" fmla="*/ 4784651 h 4992300"/>
              <a:gd name="connsiteX10" fmla="*/ 1246871 w 9144000"/>
              <a:gd name="connsiteY10" fmla="*/ 4798784 h 4992300"/>
              <a:gd name="connsiteX11" fmla="*/ 1234261 w 9144000"/>
              <a:gd name="connsiteY11" fmla="*/ 4784556 h 4992300"/>
              <a:gd name="connsiteX12" fmla="*/ 1247252 w 9144000"/>
              <a:gd name="connsiteY12" fmla="*/ 4770660 h 4992300"/>
              <a:gd name="connsiteX13" fmla="*/ 1420466 w 9144000"/>
              <a:gd name="connsiteY13" fmla="*/ 4767044 h 4992300"/>
              <a:gd name="connsiteX14" fmla="*/ 1420466 w 9144000"/>
              <a:gd name="connsiteY14" fmla="*/ 4802305 h 4992300"/>
              <a:gd name="connsiteX15" fmla="*/ 1441689 w 9144000"/>
              <a:gd name="connsiteY15" fmla="*/ 4802305 h 4992300"/>
              <a:gd name="connsiteX16" fmla="*/ 1441689 w 9144000"/>
              <a:gd name="connsiteY16" fmla="*/ 4798213 h 4992300"/>
              <a:gd name="connsiteX17" fmla="*/ 1425272 w 9144000"/>
              <a:gd name="connsiteY17" fmla="*/ 4798213 h 4992300"/>
              <a:gd name="connsiteX18" fmla="*/ 1425272 w 9144000"/>
              <a:gd name="connsiteY18" fmla="*/ 4786649 h 4992300"/>
              <a:gd name="connsiteX19" fmla="*/ 1439452 w 9144000"/>
              <a:gd name="connsiteY19" fmla="*/ 4786649 h 4992300"/>
              <a:gd name="connsiteX20" fmla="*/ 1439452 w 9144000"/>
              <a:gd name="connsiteY20" fmla="*/ 4782557 h 4992300"/>
              <a:gd name="connsiteX21" fmla="*/ 1425224 w 9144000"/>
              <a:gd name="connsiteY21" fmla="*/ 4782557 h 4992300"/>
              <a:gd name="connsiteX22" fmla="*/ 1425224 w 9144000"/>
              <a:gd name="connsiteY22" fmla="*/ 4771089 h 4992300"/>
              <a:gd name="connsiteX23" fmla="*/ 1440547 w 9144000"/>
              <a:gd name="connsiteY23" fmla="*/ 4771089 h 4992300"/>
              <a:gd name="connsiteX24" fmla="*/ 1440547 w 9144000"/>
              <a:gd name="connsiteY24" fmla="*/ 4767044 h 4992300"/>
              <a:gd name="connsiteX25" fmla="*/ 1391343 w 9144000"/>
              <a:gd name="connsiteY25" fmla="*/ 4767044 h 4992300"/>
              <a:gd name="connsiteX26" fmla="*/ 1391343 w 9144000"/>
              <a:gd name="connsiteY26" fmla="*/ 4802305 h 4992300"/>
              <a:gd name="connsiteX27" fmla="*/ 1412566 w 9144000"/>
              <a:gd name="connsiteY27" fmla="*/ 4802305 h 4992300"/>
              <a:gd name="connsiteX28" fmla="*/ 1412566 w 9144000"/>
              <a:gd name="connsiteY28" fmla="*/ 4798213 h 4992300"/>
              <a:gd name="connsiteX29" fmla="*/ 1396101 w 9144000"/>
              <a:gd name="connsiteY29" fmla="*/ 4798213 h 4992300"/>
              <a:gd name="connsiteX30" fmla="*/ 1396101 w 9144000"/>
              <a:gd name="connsiteY30" fmla="*/ 4786649 h 4992300"/>
              <a:gd name="connsiteX31" fmla="*/ 1410330 w 9144000"/>
              <a:gd name="connsiteY31" fmla="*/ 4786649 h 4992300"/>
              <a:gd name="connsiteX32" fmla="*/ 1410330 w 9144000"/>
              <a:gd name="connsiteY32" fmla="*/ 4782557 h 4992300"/>
              <a:gd name="connsiteX33" fmla="*/ 1396101 w 9144000"/>
              <a:gd name="connsiteY33" fmla="*/ 4782557 h 4992300"/>
              <a:gd name="connsiteX34" fmla="*/ 1396101 w 9144000"/>
              <a:gd name="connsiteY34" fmla="*/ 4771089 h 4992300"/>
              <a:gd name="connsiteX35" fmla="*/ 1411424 w 9144000"/>
              <a:gd name="connsiteY35" fmla="*/ 4771089 h 4992300"/>
              <a:gd name="connsiteX36" fmla="*/ 1411424 w 9144000"/>
              <a:gd name="connsiteY36" fmla="*/ 4767044 h 4992300"/>
              <a:gd name="connsiteX37" fmla="*/ 1356129 w 9144000"/>
              <a:gd name="connsiteY37" fmla="*/ 4767044 h 4992300"/>
              <a:gd name="connsiteX38" fmla="*/ 1356129 w 9144000"/>
              <a:gd name="connsiteY38" fmla="*/ 4771231 h 4992300"/>
              <a:gd name="connsiteX39" fmla="*/ 1367883 w 9144000"/>
              <a:gd name="connsiteY39" fmla="*/ 4771231 h 4992300"/>
              <a:gd name="connsiteX40" fmla="*/ 1367883 w 9144000"/>
              <a:gd name="connsiteY40" fmla="*/ 4802305 h 4992300"/>
              <a:gd name="connsiteX41" fmla="*/ 1372689 w 9144000"/>
              <a:gd name="connsiteY41" fmla="*/ 4802305 h 4992300"/>
              <a:gd name="connsiteX42" fmla="*/ 1372689 w 9144000"/>
              <a:gd name="connsiteY42" fmla="*/ 4771231 h 4992300"/>
              <a:gd name="connsiteX43" fmla="*/ 1384443 w 9144000"/>
              <a:gd name="connsiteY43" fmla="*/ 4771231 h 4992300"/>
              <a:gd name="connsiteX44" fmla="*/ 1384443 w 9144000"/>
              <a:gd name="connsiteY44" fmla="*/ 4767044 h 4992300"/>
              <a:gd name="connsiteX45" fmla="*/ 1297170 w 9144000"/>
              <a:gd name="connsiteY45" fmla="*/ 4767044 h 4992300"/>
              <a:gd name="connsiteX46" fmla="*/ 1308686 w 9144000"/>
              <a:gd name="connsiteY46" fmla="*/ 4788934 h 4992300"/>
              <a:gd name="connsiteX47" fmla="*/ 1308686 w 9144000"/>
              <a:gd name="connsiteY47" fmla="*/ 4802305 h 4992300"/>
              <a:gd name="connsiteX48" fmla="*/ 1313444 w 9144000"/>
              <a:gd name="connsiteY48" fmla="*/ 4802305 h 4992300"/>
              <a:gd name="connsiteX49" fmla="*/ 1313444 w 9144000"/>
              <a:gd name="connsiteY49" fmla="*/ 4788934 h 4992300"/>
              <a:gd name="connsiteX50" fmla="*/ 1325722 w 9144000"/>
              <a:gd name="connsiteY50" fmla="*/ 4767044 h 4992300"/>
              <a:gd name="connsiteX51" fmla="*/ 1320487 w 9144000"/>
              <a:gd name="connsiteY51" fmla="*/ 4767044 h 4992300"/>
              <a:gd name="connsiteX52" fmla="*/ 1311232 w 9144000"/>
              <a:gd name="connsiteY52" fmla="*/ 4784368 h 4992300"/>
              <a:gd name="connsiteX53" fmla="*/ 1302547 w 9144000"/>
              <a:gd name="connsiteY53" fmla="*/ 4767044 h 4992300"/>
              <a:gd name="connsiteX54" fmla="*/ 1197620 w 9144000"/>
              <a:gd name="connsiteY54" fmla="*/ 4767044 h 4992300"/>
              <a:gd name="connsiteX55" fmla="*/ 1197620 w 9144000"/>
              <a:gd name="connsiteY55" fmla="*/ 4802305 h 4992300"/>
              <a:gd name="connsiteX56" fmla="*/ 1202426 w 9144000"/>
              <a:gd name="connsiteY56" fmla="*/ 4802305 h 4992300"/>
              <a:gd name="connsiteX57" fmla="*/ 1202426 w 9144000"/>
              <a:gd name="connsiteY57" fmla="*/ 4788600 h 4992300"/>
              <a:gd name="connsiteX58" fmla="*/ 1206709 w 9144000"/>
              <a:gd name="connsiteY58" fmla="*/ 4788600 h 4992300"/>
              <a:gd name="connsiteX59" fmla="*/ 1209754 w 9144000"/>
              <a:gd name="connsiteY59" fmla="*/ 4788362 h 4992300"/>
              <a:gd name="connsiteX60" fmla="*/ 1219414 w 9144000"/>
              <a:gd name="connsiteY60" fmla="*/ 4802258 h 4992300"/>
              <a:gd name="connsiteX61" fmla="*/ 1225077 w 9144000"/>
              <a:gd name="connsiteY61" fmla="*/ 4802258 h 4992300"/>
              <a:gd name="connsiteX62" fmla="*/ 1225124 w 9144000"/>
              <a:gd name="connsiteY62" fmla="*/ 4802305 h 4992300"/>
              <a:gd name="connsiteX63" fmla="*/ 1214560 w 9144000"/>
              <a:gd name="connsiteY63" fmla="*/ 4787173 h 4992300"/>
              <a:gd name="connsiteX64" fmla="*/ 1220842 w 9144000"/>
              <a:gd name="connsiteY64" fmla="*/ 4777513 h 4992300"/>
              <a:gd name="connsiteX65" fmla="*/ 1209278 w 9144000"/>
              <a:gd name="connsiteY65" fmla="*/ 4767044 h 4992300"/>
              <a:gd name="connsiteX66" fmla="*/ 1129619 w 9144000"/>
              <a:gd name="connsiteY66" fmla="*/ 4767044 h 4992300"/>
              <a:gd name="connsiteX67" fmla="*/ 1129619 w 9144000"/>
              <a:gd name="connsiteY67" fmla="*/ 4802305 h 4992300"/>
              <a:gd name="connsiteX68" fmla="*/ 1150842 w 9144000"/>
              <a:gd name="connsiteY68" fmla="*/ 4802305 h 4992300"/>
              <a:gd name="connsiteX69" fmla="*/ 1150842 w 9144000"/>
              <a:gd name="connsiteY69" fmla="*/ 4798213 h 4992300"/>
              <a:gd name="connsiteX70" fmla="*/ 1134425 w 9144000"/>
              <a:gd name="connsiteY70" fmla="*/ 4798213 h 4992300"/>
              <a:gd name="connsiteX71" fmla="*/ 1134378 w 9144000"/>
              <a:gd name="connsiteY71" fmla="*/ 4798213 h 4992300"/>
              <a:gd name="connsiteX72" fmla="*/ 1134378 w 9144000"/>
              <a:gd name="connsiteY72" fmla="*/ 4786649 h 4992300"/>
              <a:gd name="connsiteX73" fmla="*/ 1148606 w 9144000"/>
              <a:gd name="connsiteY73" fmla="*/ 4786649 h 4992300"/>
              <a:gd name="connsiteX74" fmla="*/ 1148606 w 9144000"/>
              <a:gd name="connsiteY74" fmla="*/ 4782557 h 4992300"/>
              <a:gd name="connsiteX75" fmla="*/ 1134378 w 9144000"/>
              <a:gd name="connsiteY75" fmla="*/ 4782557 h 4992300"/>
              <a:gd name="connsiteX76" fmla="*/ 1134378 w 9144000"/>
              <a:gd name="connsiteY76" fmla="*/ 4771089 h 4992300"/>
              <a:gd name="connsiteX77" fmla="*/ 1149700 w 9144000"/>
              <a:gd name="connsiteY77" fmla="*/ 4771089 h 4992300"/>
              <a:gd name="connsiteX78" fmla="*/ 1149700 w 9144000"/>
              <a:gd name="connsiteY78" fmla="*/ 4767044 h 4992300"/>
              <a:gd name="connsiteX79" fmla="*/ 1449541 w 9144000"/>
              <a:gd name="connsiteY79" fmla="*/ 4766996 h 4992300"/>
              <a:gd name="connsiteX80" fmla="*/ 1449541 w 9144000"/>
              <a:gd name="connsiteY80" fmla="*/ 4802258 h 4992300"/>
              <a:gd name="connsiteX81" fmla="*/ 1454299 w 9144000"/>
              <a:gd name="connsiteY81" fmla="*/ 4802258 h 4992300"/>
              <a:gd name="connsiteX82" fmla="*/ 1454299 w 9144000"/>
              <a:gd name="connsiteY82" fmla="*/ 4777275 h 4992300"/>
              <a:gd name="connsiteX83" fmla="*/ 1454157 w 9144000"/>
              <a:gd name="connsiteY83" fmla="*/ 4774515 h 4992300"/>
              <a:gd name="connsiteX84" fmla="*/ 1463864 w 9144000"/>
              <a:gd name="connsiteY84" fmla="*/ 4802258 h 4992300"/>
              <a:gd name="connsiteX85" fmla="*/ 1470146 w 9144000"/>
              <a:gd name="connsiteY85" fmla="*/ 4802258 h 4992300"/>
              <a:gd name="connsiteX86" fmla="*/ 1481185 w 9144000"/>
              <a:gd name="connsiteY86" fmla="*/ 4774087 h 4992300"/>
              <a:gd name="connsiteX87" fmla="*/ 1481090 w 9144000"/>
              <a:gd name="connsiteY87" fmla="*/ 4777180 h 4992300"/>
              <a:gd name="connsiteX88" fmla="*/ 1481090 w 9144000"/>
              <a:gd name="connsiteY88" fmla="*/ 4802258 h 4992300"/>
              <a:gd name="connsiteX89" fmla="*/ 1485897 w 9144000"/>
              <a:gd name="connsiteY89" fmla="*/ 4802258 h 4992300"/>
              <a:gd name="connsiteX90" fmla="*/ 1485897 w 9144000"/>
              <a:gd name="connsiteY90" fmla="*/ 4766996 h 4992300"/>
              <a:gd name="connsiteX91" fmla="*/ 1479615 w 9144000"/>
              <a:gd name="connsiteY91" fmla="*/ 4766996 h 4992300"/>
              <a:gd name="connsiteX92" fmla="*/ 1479615 w 9144000"/>
              <a:gd name="connsiteY92" fmla="*/ 4767044 h 4992300"/>
              <a:gd name="connsiteX93" fmla="*/ 1467195 w 9144000"/>
              <a:gd name="connsiteY93" fmla="*/ 4798403 h 4992300"/>
              <a:gd name="connsiteX94" fmla="*/ 1456155 w 9144000"/>
              <a:gd name="connsiteY94" fmla="*/ 4767282 h 4992300"/>
              <a:gd name="connsiteX95" fmla="*/ 1456060 w 9144000"/>
              <a:gd name="connsiteY95" fmla="*/ 4766996 h 4992300"/>
              <a:gd name="connsiteX96" fmla="*/ 1158313 w 9144000"/>
              <a:gd name="connsiteY96" fmla="*/ 4766996 h 4992300"/>
              <a:gd name="connsiteX97" fmla="*/ 1158313 w 9144000"/>
              <a:gd name="connsiteY97" fmla="*/ 4789885 h 4992300"/>
              <a:gd name="connsiteX98" fmla="*/ 1172589 w 9144000"/>
              <a:gd name="connsiteY98" fmla="*/ 4802829 h 4992300"/>
              <a:gd name="connsiteX99" fmla="*/ 1186675 w 9144000"/>
              <a:gd name="connsiteY99" fmla="*/ 4788553 h 4992300"/>
              <a:gd name="connsiteX100" fmla="*/ 1186675 w 9144000"/>
              <a:gd name="connsiteY100" fmla="*/ 4766996 h 4992300"/>
              <a:gd name="connsiteX101" fmla="*/ 1182011 w 9144000"/>
              <a:gd name="connsiteY101" fmla="*/ 4766996 h 4992300"/>
              <a:gd name="connsiteX102" fmla="*/ 1182011 w 9144000"/>
              <a:gd name="connsiteY102" fmla="*/ 4788410 h 4992300"/>
              <a:gd name="connsiteX103" fmla="*/ 1182059 w 9144000"/>
              <a:gd name="connsiteY103" fmla="*/ 4788458 h 4992300"/>
              <a:gd name="connsiteX104" fmla="*/ 1172637 w 9144000"/>
              <a:gd name="connsiteY104" fmla="*/ 4798641 h 4992300"/>
              <a:gd name="connsiteX105" fmla="*/ 1163262 w 9144000"/>
              <a:gd name="connsiteY105" fmla="*/ 4789552 h 4992300"/>
              <a:gd name="connsiteX106" fmla="*/ 1163262 w 9144000"/>
              <a:gd name="connsiteY106" fmla="*/ 4766996 h 4992300"/>
              <a:gd name="connsiteX107" fmla="*/ 1340711 w 9144000"/>
              <a:gd name="connsiteY107" fmla="*/ 4766616 h 4992300"/>
              <a:gd name="connsiteX108" fmla="*/ 1330147 w 9144000"/>
              <a:gd name="connsiteY108" fmla="*/ 4775324 h 4992300"/>
              <a:gd name="connsiteX109" fmla="*/ 1339664 w 9144000"/>
              <a:gd name="connsiteY109" fmla="*/ 4785983 h 4992300"/>
              <a:gd name="connsiteX110" fmla="*/ 1347040 w 9144000"/>
              <a:gd name="connsiteY110" fmla="*/ 4793216 h 4992300"/>
              <a:gd name="connsiteX111" fmla="*/ 1339141 w 9144000"/>
              <a:gd name="connsiteY111" fmla="*/ 4798594 h 4992300"/>
              <a:gd name="connsiteX112" fmla="*/ 1331146 w 9144000"/>
              <a:gd name="connsiteY112" fmla="*/ 4796833 h 4992300"/>
              <a:gd name="connsiteX113" fmla="*/ 1330766 w 9144000"/>
              <a:gd name="connsiteY113" fmla="*/ 4796690 h 4992300"/>
              <a:gd name="connsiteX114" fmla="*/ 1329100 w 9144000"/>
              <a:gd name="connsiteY114" fmla="*/ 4800592 h 4992300"/>
              <a:gd name="connsiteX115" fmla="*/ 1329433 w 9144000"/>
              <a:gd name="connsiteY115" fmla="*/ 4800735 h 4992300"/>
              <a:gd name="connsiteX116" fmla="*/ 1339236 w 9144000"/>
              <a:gd name="connsiteY116" fmla="*/ 4802876 h 4992300"/>
              <a:gd name="connsiteX117" fmla="*/ 1351751 w 9144000"/>
              <a:gd name="connsiteY117" fmla="*/ 4792931 h 4992300"/>
              <a:gd name="connsiteX118" fmla="*/ 1341901 w 9144000"/>
              <a:gd name="connsiteY118" fmla="*/ 4781891 h 4992300"/>
              <a:gd name="connsiteX119" fmla="*/ 1341806 w 9144000"/>
              <a:gd name="connsiteY119" fmla="*/ 4781891 h 4992300"/>
              <a:gd name="connsiteX120" fmla="*/ 1334668 w 9144000"/>
              <a:gd name="connsiteY120" fmla="*/ 4775181 h 4992300"/>
              <a:gd name="connsiteX121" fmla="*/ 1340759 w 9144000"/>
              <a:gd name="connsiteY121" fmla="*/ 4770708 h 4992300"/>
              <a:gd name="connsiteX122" fmla="*/ 1347801 w 9144000"/>
              <a:gd name="connsiteY122" fmla="*/ 4771993 h 4992300"/>
              <a:gd name="connsiteX123" fmla="*/ 1348182 w 9144000"/>
              <a:gd name="connsiteY123" fmla="*/ 4772136 h 4992300"/>
              <a:gd name="connsiteX124" fmla="*/ 1349562 w 9144000"/>
              <a:gd name="connsiteY124" fmla="*/ 4768471 h 4992300"/>
              <a:gd name="connsiteX125" fmla="*/ 1349229 w 9144000"/>
              <a:gd name="connsiteY125" fmla="*/ 4768329 h 4992300"/>
              <a:gd name="connsiteX126" fmla="*/ 1340711 w 9144000"/>
              <a:gd name="connsiteY126" fmla="*/ 4766616 h 4992300"/>
              <a:gd name="connsiteX127" fmla="*/ 1282085 w 9144000"/>
              <a:gd name="connsiteY127" fmla="*/ 4766616 h 4992300"/>
              <a:gd name="connsiteX128" fmla="*/ 1271521 w 9144000"/>
              <a:gd name="connsiteY128" fmla="*/ 4775324 h 4992300"/>
              <a:gd name="connsiteX129" fmla="*/ 1281038 w 9144000"/>
              <a:gd name="connsiteY129" fmla="*/ 4785983 h 4992300"/>
              <a:gd name="connsiteX130" fmla="*/ 1288414 w 9144000"/>
              <a:gd name="connsiteY130" fmla="*/ 4793216 h 4992300"/>
              <a:gd name="connsiteX131" fmla="*/ 1280515 w 9144000"/>
              <a:gd name="connsiteY131" fmla="*/ 4798594 h 4992300"/>
              <a:gd name="connsiteX132" fmla="*/ 1272520 w 9144000"/>
              <a:gd name="connsiteY132" fmla="*/ 4796833 h 4992300"/>
              <a:gd name="connsiteX133" fmla="*/ 1272140 w 9144000"/>
              <a:gd name="connsiteY133" fmla="*/ 4796690 h 4992300"/>
              <a:gd name="connsiteX134" fmla="*/ 1270474 w 9144000"/>
              <a:gd name="connsiteY134" fmla="*/ 4800592 h 4992300"/>
              <a:gd name="connsiteX135" fmla="*/ 1270807 w 9144000"/>
              <a:gd name="connsiteY135" fmla="*/ 4800735 h 4992300"/>
              <a:gd name="connsiteX136" fmla="*/ 1280610 w 9144000"/>
              <a:gd name="connsiteY136" fmla="*/ 4802876 h 4992300"/>
              <a:gd name="connsiteX137" fmla="*/ 1293125 w 9144000"/>
              <a:gd name="connsiteY137" fmla="*/ 4792931 h 4992300"/>
              <a:gd name="connsiteX138" fmla="*/ 1283275 w 9144000"/>
              <a:gd name="connsiteY138" fmla="*/ 4781891 h 4992300"/>
              <a:gd name="connsiteX139" fmla="*/ 1283179 w 9144000"/>
              <a:gd name="connsiteY139" fmla="*/ 4781891 h 4992300"/>
              <a:gd name="connsiteX140" fmla="*/ 1276042 w 9144000"/>
              <a:gd name="connsiteY140" fmla="*/ 4775181 h 4992300"/>
              <a:gd name="connsiteX141" fmla="*/ 1282133 w 9144000"/>
              <a:gd name="connsiteY141" fmla="*/ 4770708 h 4992300"/>
              <a:gd name="connsiteX142" fmla="*/ 1289175 w 9144000"/>
              <a:gd name="connsiteY142" fmla="*/ 4771993 h 4992300"/>
              <a:gd name="connsiteX143" fmla="*/ 1289556 w 9144000"/>
              <a:gd name="connsiteY143" fmla="*/ 4772136 h 4992300"/>
              <a:gd name="connsiteX144" fmla="*/ 1290936 w 9144000"/>
              <a:gd name="connsiteY144" fmla="*/ 4768471 h 4992300"/>
              <a:gd name="connsiteX145" fmla="*/ 1290603 w 9144000"/>
              <a:gd name="connsiteY145" fmla="*/ 4768329 h 4992300"/>
              <a:gd name="connsiteX146" fmla="*/ 1282085 w 9144000"/>
              <a:gd name="connsiteY146" fmla="*/ 4766616 h 4992300"/>
              <a:gd name="connsiteX147" fmla="*/ 1247680 w 9144000"/>
              <a:gd name="connsiteY147" fmla="*/ 4766568 h 4992300"/>
              <a:gd name="connsiteX148" fmla="*/ 1229502 w 9144000"/>
              <a:gd name="connsiteY148" fmla="*/ 4784603 h 4992300"/>
              <a:gd name="connsiteX149" fmla="*/ 1246776 w 9144000"/>
              <a:gd name="connsiteY149" fmla="*/ 4802876 h 4992300"/>
              <a:gd name="connsiteX150" fmla="*/ 1264811 w 9144000"/>
              <a:gd name="connsiteY150" fmla="*/ 4784698 h 4992300"/>
              <a:gd name="connsiteX151" fmla="*/ 1247680 w 9144000"/>
              <a:gd name="connsiteY151" fmla="*/ 4766568 h 4992300"/>
              <a:gd name="connsiteX152" fmla="*/ 507049 w 9144000"/>
              <a:gd name="connsiteY152" fmla="*/ 4475388 h 4992300"/>
              <a:gd name="connsiteX153" fmla="*/ 507049 w 9144000"/>
              <a:gd name="connsiteY153" fmla="*/ 4731782 h 4992300"/>
              <a:gd name="connsiteX154" fmla="*/ 1532673 w 9144000"/>
              <a:gd name="connsiteY154" fmla="*/ 4731782 h 4992300"/>
              <a:gd name="connsiteX155" fmla="*/ 1532673 w 9144000"/>
              <a:gd name="connsiteY155" fmla="*/ 4475388 h 4992300"/>
              <a:gd name="connsiteX156" fmla="*/ 0 w 9144000"/>
              <a:gd name="connsiteY156" fmla="*/ 0 h 4992300"/>
              <a:gd name="connsiteX157" fmla="*/ 9144000 w 9144000"/>
              <a:gd name="connsiteY157" fmla="*/ 0 h 4992300"/>
              <a:gd name="connsiteX158" fmla="*/ 9144000 w 9144000"/>
              <a:gd name="connsiteY158" fmla="*/ 4992300 h 4992300"/>
              <a:gd name="connsiteX159" fmla="*/ 0 w 9144000"/>
              <a:gd name="connsiteY159" fmla="*/ 4992300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144000" h="4992300">
                <a:moveTo>
                  <a:pt x="1311232" y="4784368"/>
                </a:moveTo>
                <a:lnTo>
                  <a:pt x="1311255" y="4784413"/>
                </a:lnTo>
                <a:lnTo>
                  <a:pt x="1311208" y="4784413"/>
                </a:lnTo>
                <a:close/>
                <a:moveTo>
                  <a:pt x="1202473" y="4771089"/>
                </a:moveTo>
                <a:lnTo>
                  <a:pt x="1208231" y="4771089"/>
                </a:lnTo>
                <a:cubicBezTo>
                  <a:pt x="1213656" y="4771089"/>
                  <a:pt x="1215845" y="4773040"/>
                  <a:pt x="1215845" y="4777846"/>
                </a:cubicBezTo>
                <a:cubicBezTo>
                  <a:pt x="1215845" y="4782367"/>
                  <a:pt x="1213038" y="4784460"/>
                  <a:pt x="1207042" y="4784460"/>
                </a:cubicBezTo>
                <a:lnTo>
                  <a:pt x="1202473" y="4784460"/>
                </a:lnTo>
                <a:close/>
                <a:moveTo>
                  <a:pt x="1247252" y="4770660"/>
                </a:moveTo>
                <a:cubicBezTo>
                  <a:pt x="1255008" y="4770660"/>
                  <a:pt x="1260005" y="4775800"/>
                  <a:pt x="1260005" y="4784651"/>
                </a:cubicBezTo>
                <a:cubicBezTo>
                  <a:pt x="1260005" y="4793502"/>
                  <a:pt x="1255104" y="4798784"/>
                  <a:pt x="1246871" y="4798784"/>
                </a:cubicBezTo>
                <a:cubicBezTo>
                  <a:pt x="1241066" y="4798784"/>
                  <a:pt x="1234261" y="4795072"/>
                  <a:pt x="1234261" y="4784556"/>
                </a:cubicBezTo>
                <a:cubicBezTo>
                  <a:pt x="1234261" y="4775990"/>
                  <a:pt x="1239495" y="4770660"/>
                  <a:pt x="1247252" y="4770660"/>
                </a:cubicBezTo>
                <a:close/>
                <a:moveTo>
                  <a:pt x="1420466" y="4767044"/>
                </a:moveTo>
                <a:lnTo>
                  <a:pt x="1420466" y="4802305"/>
                </a:lnTo>
                <a:lnTo>
                  <a:pt x="1441689" y="4802305"/>
                </a:lnTo>
                <a:lnTo>
                  <a:pt x="1441689" y="4798213"/>
                </a:lnTo>
                <a:lnTo>
                  <a:pt x="1425272" y="4798213"/>
                </a:lnTo>
                <a:lnTo>
                  <a:pt x="1425272" y="4786649"/>
                </a:lnTo>
                <a:lnTo>
                  <a:pt x="1439452" y="4786649"/>
                </a:lnTo>
                <a:lnTo>
                  <a:pt x="1439452" y="4782557"/>
                </a:lnTo>
                <a:lnTo>
                  <a:pt x="1425224" y="4782557"/>
                </a:lnTo>
                <a:lnTo>
                  <a:pt x="1425224" y="4771089"/>
                </a:lnTo>
                <a:lnTo>
                  <a:pt x="1440547" y="4771089"/>
                </a:lnTo>
                <a:lnTo>
                  <a:pt x="1440547" y="4767044"/>
                </a:lnTo>
                <a:close/>
                <a:moveTo>
                  <a:pt x="1391343" y="4767044"/>
                </a:moveTo>
                <a:lnTo>
                  <a:pt x="1391343" y="4802305"/>
                </a:lnTo>
                <a:lnTo>
                  <a:pt x="1412566" y="4802305"/>
                </a:lnTo>
                <a:lnTo>
                  <a:pt x="1412566" y="4798213"/>
                </a:lnTo>
                <a:lnTo>
                  <a:pt x="1396101" y="4798213"/>
                </a:lnTo>
                <a:lnTo>
                  <a:pt x="1396101" y="4786649"/>
                </a:lnTo>
                <a:lnTo>
                  <a:pt x="1410330" y="4786649"/>
                </a:lnTo>
                <a:lnTo>
                  <a:pt x="1410330" y="4782557"/>
                </a:lnTo>
                <a:lnTo>
                  <a:pt x="1396101" y="4782557"/>
                </a:lnTo>
                <a:lnTo>
                  <a:pt x="1396101" y="4771089"/>
                </a:lnTo>
                <a:lnTo>
                  <a:pt x="1411424" y="4771089"/>
                </a:lnTo>
                <a:lnTo>
                  <a:pt x="1411424" y="4767044"/>
                </a:lnTo>
                <a:close/>
                <a:moveTo>
                  <a:pt x="1356129" y="4767044"/>
                </a:moveTo>
                <a:lnTo>
                  <a:pt x="1356129" y="4771231"/>
                </a:lnTo>
                <a:lnTo>
                  <a:pt x="1367883" y="4771231"/>
                </a:lnTo>
                <a:lnTo>
                  <a:pt x="1367883" y="4802305"/>
                </a:lnTo>
                <a:lnTo>
                  <a:pt x="1372689" y="4802305"/>
                </a:lnTo>
                <a:lnTo>
                  <a:pt x="1372689" y="4771231"/>
                </a:lnTo>
                <a:lnTo>
                  <a:pt x="1384443" y="4771231"/>
                </a:lnTo>
                <a:lnTo>
                  <a:pt x="1384443" y="4767044"/>
                </a:lnTo>
                <a:close/>
                <a:moveTo>
                  <a:pt x="1297170" y="4767044"/>
                </a:moveTo>
                <a:lnTo>
                  <a:pt x="1308686" y="4788934"/>
                </a:lnTo>
                <a:lnTo>
                  <a:pt x="1308686" y="4802305"/>
                </a:lnTo>
                <a:lnTo>
                  <a:pt x="1313444" y="4802305"/>
                </a:lnTo>
                <a:lnTo>
                  <a:pt x="1313444" y="4788934"/>
                </a:lnTo>
                <a:lnTo>
                  <a:pt x="1325722" y="4767044"/>
                </a:lnTo>
                <a:lnTo>
                  <a:pt x="1320487" y="4767044"/>
                </a:lnTo>
                <a:lnTo>
                  <a:pt x="1311232" y="4784368"/>
                </a:lnTo>
                <a:lnTo>
                  <a:pt x="1302547" y="4767044"/>
                </a:lnTo>
                <a:close/>
                <a:moveTo>
                  <a:pt x="1197620" y="4767044"/>
                </a:moveTo>
                <a:lnTo>
                  <a:pt x="1197620" y="4802305"/>
                </a:lnTo>
                <a:lnTo>
                  <a:pt x="1202426" y="4802305"/>
                </a:lnTo>
                <a:lnTo>
                  <a:pt x="1202426" y="4788600"/>
                </a:lnTo>
                <a:lnTo>
                  <a:pt x="1206709" y="4788600"/>
                </a:lnTo>
                <a:cubicBezTo>
                  <a:pt x="1207708" y="4788600"/>
                  <a:pt x="1208897" y="4788505"/>
                  <a:pt x="1209754" y="4788362"/>
                </a:cubicBezTo>
                <a:lnTo>
                  <a:pt x="1219414" y="4802258"/>
                </a:lnTo>
                <a:lnTo>
                  <a:pt x="1225077" y="4802258"/>
                </a:lnTo>
                <a:lnTo>
                  <a:pt x="1225124" y="4802305"/>
                </a:lnTo>
                <a:lnTo>
                  <a:pt x="1214560" y="4787173"/>
                </a:lnTo>
                <a:cubicBezTo>
                  <a:pt x="1218605" y="4785460"/>
                  <a:pt x="1220842" y="4782034"/>
                  <a:pt x="1220842" y="4777513"/>
                </a:cubicBezTo>
                <a:cubicBezTo>
                  <a:pt x="1220842" y="4770851"/>
                  <a:pt x="1216654" y="4767044"/>
                  <a:pt x="1209278" y="4767044"/>
                </a:cubicBezTo>
                <a:close/>
                <a:moveTo>
                  <a:pt x="1129619" y="4767044"/>
                </a:moveTo>
                <a:lnTo>
                  <a:pt x="1129619" y="4802305"/>
                </a:lnTo>
                <a:lnTo>
                  <a:pt x="1150842" y="4802305"/>
                </a:lnTo>
                <a:lnTo>
                  <a:pt x="1150842" y="4798213"/>
                </a:lnTo>
                <a:lnTo>
                  <a:pt x="1134425" y="4798213"/>
                </a:lnTo>
                <a:lnTo>
                  <a:pt x="1134378" y="4798213"/>
                </a:lnTo>
                <a:lnTo>
                  <a:pt x="1134378" y="4786649"/>
                </a:lnTo>
                <a:lnTo>
                  <a:pt x="1148606" y="4786649"/>
                </a:lnTo>
                <a:lnTo>
                  <a:pt x="1148606" y="4782557"/>
                </a:lnTo>
                <a:lnTo>
                  <a:pt x="1134378" y="4782557"/>
                </a:lnTo>
                <a:lnTo>
                  <a:pt x="1134378" y="4771089"/>
                </a:lnTo>
                <a:lnTo>
                  <a:pt x="1149700" y="4771089"/>
                </a:lnTo>
                <a:lnTo>
                  <a:pt x="1149700" y="4767044"/>
                </a:lnTo>
                <a:close/>
                <a:moveTo>
                  <a:pt x="1449541" y="4766996"/>
                </a:moveTo>
                <a:lnTo>
                  <a:pt x="1449541" y="4802258"/>
                </a:lnTo>
                <a:lnTo>
                  <a:pt x="1454299" y="4802258"/>
                </a:lnTo>
                <a:lnTo>
                  <a:pt x="1454299" y="4777275"/>
                </a:lnTo>
                <a:lnTo>
                  <a:pt x="1454157" y="4774515"/>
                </a:lnTo>
                <a:lnTo>
                  <a:pt x="1463864" y="4802258"/>
                </a:lnTo>
                <a:lnTo>
                  <a:pt x="1470146" y="4802258"/>
                </a:lnTo>
                <a:lnTo>
                  <a:pt x="1481185" y="4774087"/>
                </a:lnTo>
                <a:lnTo>
                  <a:pt x="1481090" y="4777180"/>
                </a:lnTo>
                <a:lnTo>
                  <a:pt x="1481090" y="4802258"/>
                </a:lnTo>
                <a:lnTo>
                  <a:pt x="1485897" y="4802258"/>
                </a:lnTo>
                <a:lnTo>
                  <a:pt x="1485897" y="4766996"/>
                </a:lnTo>
                <a:lnTo>
                  <a:pt x="1479615" y="4766996"/>
                </a:lnTo>
                <a:lnTo>
                  <a:pt x="1479615" y="4767044"/>
                </a:lnTo>
                <a:lnTo>
                  <a:pt x="1467195" y="4798403"/>
                </a:lnTo>
                <a:lnTo>
                  <a:pt x="1456155" y="4767282"/>
                </a:lnTo>
                <a:lnTo>
                  <a:pt x="1456060" y="4766996"/>
                </a:lnTo>
                <a:close/>
                <a:moveTo>
                  <a:pt x="1158313" y="4766996"/>
                </a:moveTo>
                <a:lnTo>
                  <a:pt x="1158313" y="4789885"/>
                </a:lnTo>
                <a:cubicBezTo>
                  <a:pt x="1158313" y="4801163"/>
                  <a:pt x="1167260" y="4802829"/>
                  <a:pt x="1172589" y="4802829"/>
                </a:cubicBezTo>
                <a:cubicBezTo>
                  <a:pt x="1176824" y="4802829"/>
                  <a:pt x="1186675" y="4801449"/>
                  <a:pt x="1186675" y="4788553"/>
                </a:cubicBezTo>
                <a:lnTo>
                  <a:pt x="1186675" y="4766996"/>
                </a:lnTo>
                <a:lnTo>
                  <a:pt x="1182011" y="4766996"/>
                </a:lnTo>
                <a:lnTo>
                  <a:pt x="1182011" y="4788410"/>
                </a:lnTo>
                <a:lnTo>
                  <a:pt x="1182059" y="4788458"/>
                </a:lnTo>
                <a:cubicBezTo>
                  <a:pt x="1182059" y="4795215"/>
                  <a:pt x="1178918" y="4798641"/>
                  <a:pt x="1172637" y="4798641"/>
                </a:cubicBezTo>
                <a:cubicBezTo>
                  <a:pt x="1166355" y="4798641"/>
                  <a:pt x="1163262" y="4795596"/>
                  <a:pt x="1163262" y="4789552"/>
                </a:cubicBezTo>
                <a:lnTo>
                  <a:pt x="1163262" y="4766996"/>
                </a:lnTo>
                <a:close/>
                <a:moveTo>
                  <a:pt x="1340711" y="4766616"/>
                </a:moveTo>
                <a:cubicBezTo>
                  <a:pt x="1334287" y="4766616"/>
                  <a:pt x="1330147" y="4770042"/>
                  <a:pt x="1330147" y="4775324"/>
                </a:cubicBezTo>
                <a:cubicBezTo>
                  <a:pt x="1330147" y="4781605"/>
                  <a:pt x="1335191" y="4783937"/>
                  <a:pt x="1339664" y="4785983"/>
                </a:cubicBezTo>
                <a:cubicBezTo>
                  <a:pt x="1343614" y="4787839"/>
                  <a:pt x="1347040" y="4789409"/>
                  <a:pt x="1347040" y="4793216"/>
                </a:cubicBezTo>
                <a:cubicBezTo>
                  <a:pt x="1347040" y="4798213"/>
                  <a:pt x="1340997" y="4798594"/>
                  <a:pt x="1339141" y="4798594"/>
                </a:cubicBezTo>
                <a:cubicBezTo>
                  <a:pt x="1335810" y="4798594"/>
                  <a:pt x="1333573" y="4797880"/>
                  <a:pt x="1331146" y="4796833"/>
                </a:cubicBezTo>
                <a:lnTo>
                  <a:pt x="1330766" y="4796690"/>
                </a:lnTo>
                <a:lnTo>
                  <a:pt x="1329100" y="4800592"/>
                </a:lnTo>
                <a:lnTo>
                  <a:pt x="1329433" y="4800735"/>
                </a:lnTo>
                <a:cubicBezTo>
                  <a:pt x="1331432" y="4801782"/>
                  <a:pt x="1334192" y="4802876"/>
                  <a:pt x="1339236" y="4802876"/>
                </a:cubicBezTo>
                <a:cubicBezTo>
                  <a:pt x="1346945" y="4802876"/>
                  <a:pt x="1351751" y="4799069"/>
                  <a:pt x="1351751" y="4792931"/>
                </a:cubicBezTo>
                <a:cubicBezTo>
                  <a:pt x="1351751" y="4786792"/>
                  <a:pt x="1346517" y="4784127"/>
                  <a:pt x="1341901" y="4781891"/>
                </a:cubicBezTo>
                <a:lnTo>
                  <a:pt x="1341806" y="4781891"/>
                </a:lnTo>
                <a:cubicBezTo>
                  <a:pt x="1337951" y="4780035"/>
                  <a:pt x="1334668" y="4778417"/>
                  <a:pt x="1334668" y="4775181"/>
                </a:cubicBezTo>
                <a:cubicBezTo>
                  <a:pt x="1334668" y="4771279"/>
                  <a:pt x="1338475" y="4770708"/>
                  <a:pt x="1340759" y="4770708"/>
                </a:cubicBezTo>
                <a:cubicBezTo>
                  <a:pt x="1343899" y="4770708"/>
                  <a:pt x="1345803" y="4771279"/>
                  <a:pt x="1347801" y="4771993"/>
                </a:cubicBezTo>
                <a:lnTo>
                  <a:pt x="1348182" y="4772136"/>
                </a:lnTo>
                <a:lnTo>
                  <a:pt x="1349562" y="4768471"/>
                </a:lnTo>
                <a:lnTo>
                  <a:pt x="1349229" y="4768329"/>
                </a:lnTo>
                <a:cubicBezTo>
                  <a:pt x="1347183" y="4767425"/>
                  <a:pt x="1344756" y="4766616"/>
                  <a:pt x="1340711" y="4766616"/>
                </a:cubicBezTo>
                <a:close/>
                <a:moveTo>
                  <a:pt x="1282085" y="4766616"/>
                </a:moveTo>
                <a:cubicBezTo>
                  <a:pt x="1275661" y="4766616"/>
                  <a:pt x="1271521" y="4770042"/>
                  <a:pt x="1271521" y="4775324"/>
                </a:cubicBezTo>
                <a:cubicBezTo>
                  <a:pt x="1271521" y="4781605"/>
                  <a:pt x="1276565" y="4783937"/>
                  <a:pt x="1281038" y="4785983"/>
                </a:cubicBezTo>
                <a:cubicBezTo>
                  <a:pt x="1284988" y="4787839"/>
                  <a:pt x="1288414" y="4789409"/>
                  <a:pt x="1288414" y="4793216"/>
                </a:cubicBezTo>
                <a:cubicBezTo>
                  <a:pt x="1288414" y="4798213"/>
                  <a:pt x="1282371" y="4798594"/>
                  <a:pt x="1280515" y="4798594"/>
                </a:cubicBezTo>
                <a:cubicBezTo>
                  <a:pt x="1277231" y="4798594"/>
                  <a:pt x="1274947" y="4797880"/>
                  <a:pt x="1272520" y="4796833"/>
                </a:cubicBezTo>
                <a:lnTo>
                  <a:pt x="1272140" y="4796690"/>
                </a:lnTo>
                <a:lnTo>
                  <a:pt x="1270474" y="4800592"/>
                </a:lnTo>
                <a:lnTo>
                  <a:pt x="1270807" y="4800735"/>
                </a:lnTo>
                <a:cubicBezTo>
                  <a:pt x="1272806" y="4801782"/>
                  <a:pt x="1275566" y="4802876"/>
                  <a:pt x="1280610" y="4802876"/>
                </a:cubicBezTo>
                <a:cubicBezTo>
                  <a:pt x="1288319" y="4802876"/>
                  <a:pt x="1293125" y="4799069"/>
                  <a:pt x="1293125" y="4792931"/>
                </a:cubicBezTo>
                <a:cubicBezTo>
                  <a:pt x="1293125" y="4786792"/>
                  <a:pt x="1287891" y="4784127"/>
                  <a:pt x="1283275" y="4781891"/>
                </a:cubicBezTo>
                <a:lnTo>
                  <a:pt x="1283179" y="4781891"/>
                </a:lnTo>
                <a:cubicBezTo>
                  <a:pt x="1279325" y="4780035"/>
                  <a:pt x="1276042" y="4778417"/>
                  <a:pt x="1276042" y="4775181"/>
                </a:cubicBezTo>
                <a:cubicBezTo>
                  <a:pt x="1276042" y="4771279"/>
                  <a:pt x="1279848" y="4770708"/>
                  <a:pt x="1282133" y="4770708"/>
                </a:cubicBezTo>
                <a:cubicBezTo>
                  <a:pt x="1285273" y="4770708"/>
                  <a:pt x="1287177" y="4771279"/>
                  <a:pt x="1289175" y="4771993"/>
                </a:cubicBezTo>
                <a:lnTo>
                  <a:pt x="1289556" y="4772136"/>
                </a:lnTo>
                <a:lnTo>
                  <a:pt x="1290936" y="4768471"/>
                </a:lnTo>
                <a:lnTo>
                  <a:pt x="1290603" y="4768329"/>
                </a:lnTo>
                <a:cubicBezTo>
                  <a:pt x="1288557" y="4767425"/>
                  <a:pt x="1286082" y="4766616"/>
                  <a:pt x="1282085" y="4766616"/>
                </a:cubicBezTo>
                <a:close/>
                <a:moveTo>
                  <a:pt x="1247680" y="4766568"/>
                </a:moveTo>
                <a:cubicBezTo>
                  <a:pt x="1236831" y="4766568"/>
                  <a:pt x="1229502" y="4773516"/>
                  <a:pt x="1229502" y="4784603"/>
                </a:cubicBezTo>
                <a:cubicBezTo>
                  <a:pt x="1229502" y="4795691"/>
                  <a:pt x="1235831" y="4802876"/>
                  <a:pt x="1246776" y="4802876"/>
                </a:cubicBezTo>
                <a:cubicBezTo>
                  <a:pt x="1257721" y="4802876"/>
                  <a:pt x="1264811" y="4795738"/>
                  <a:pt x="1264811" y="4784698"/>
                </a:cubicBezTo>
                <a:cubicBezTo>
                  <a:pt x="1264811" y="4773516"/>
                  <a:pt x="1258530" y="4766568"/>
                  <a:pt x="1247680" y="4766568"/>
                </a:cubicBezTo>
                <a:close/>
                <a:moveTo>
                  <a:pt x="507049" y="4475388"/>
                </a:moveTo>
                <a:lnTo>
                  <a:pt x="507049" y="4731782"/>
                </a:lnTo>
                <a:lnTo>
                  <a:pt x="1532673" y="4731782"/>
                </a:lnTo>
                <a:lnTo>
                  <a:pt x="1532673" y="4475388"/>
                </a:lnTo>
                <a:close/>
                <a:moveTo>
                  <a:pt x="0" y="0"/>
                </a:moveTo>
                <a:lnTo>
                  <a:pt x="9144000" y="0"/>
                </a:lnTo>
                <a:lnTo>
                  <a:pt x="9144000" y="4992300"/>
                </a:lnTo>
                <a:lnTo>
                  <a:pt x="0" y="4992300"/>
                </a:lnTo>
                <a:close/>
              </a:path>
            </a:pathLst>
          </a:custGeom>
          <a:solidFill>
            <a:schemeClr val="bg1">
              <a:lumMod val="85000"/>
            </a:schemeClr>
          </a:solidFill>
        </p:spPr>
        <p:txBody>
          <a:bodyPr wrap="square" anchor="ctr">
            <a:noAutofit/>
          </a:bodyPr>
          <a:lstStyle>
            <a:lvl1pPr algn="ctr">
              <a:defRPr/>
            </a:lvl1pPr>
          </a:lstStyle>
          <a:p>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lvl1pPr>
              <a:defRPr sz="1000">
                <a:solidFill>
                  <a:schemeClr val="bg1"/>
                </a:solidFill>
              </a:defRPr>
            </a:lvl1pPr>
          </a:lstStyle>
          <a:p>
            <a:fld id="{A57ACD69-77E0-4B27-BE9A-0E1A45A60CED}" type="slidenum">
              <a:rPr lang="en-US" smtClean="0"/>
              <a:pPr/>
              <a:t>‹#›</a:t>
            </a:fld>
            <a:endParaRPr lang="en-GB"/>
          </a:p>
        </p:txBody>
      </p:sp>
      <p:sp>
        <p:nvSpPr>
          <p:cNvPr id="4" name="Title 3">
            <a:extLst>
              <a:ext uri="{FF2B5EF4-FFF2-40B4-BE49-F238E27FC236}">
                <a16:creationId xmlns:a16="http://schemas.microsoft.com/office/drawing/2014/main" id="{567CDBB1-23E6-E1D2-68A9-BF87B547C29F}"/>
              </a:ext>
            </a:extLst>
          </p:cNvPr>
          <p:cNvSpPr>
            <a:spLocks noGrp="1"/>
          </p:cNvSpPr>
          <p:nvPr>
            <p:ph type="title"/>
          </p:nvPr>
        </p:nvSpPr>
        <p:spPr/>
        <p:txBody>
          <a:bodyPr/>
          <a:lstStyle/>
          <a:p>
            <a:r>
              <a:rPr lang="en-US"/>
              <a:t>Click to edit Master title style</a:t>
            </a:r>
            <a:endParaRPr lang="en-GB"/>
          </a:p>
        </p:txBody>
      </p:sp>
      <p:pic>
        <p:nvPicPr>
          <p:cNvPr id="2" name="Picture 1">
            <a:extLst>
              <a:ext uri="{FF2B5EF4-FFF2-40B4-BE49-F238E27FC236}">
                <a16:creationId xmlns:a16="http://schemas.microsoft.com/office/drawing/2014/main" id="{6C8B0A42-0931-8049-5EBA-A717B69D39D4}"/>
              </a:ext>
            </a:extLst>
          </p:cNvPr>
          <p:cNvPicPr>
            <a:picLocks noChangeAspect="1"/>
          </p:cNvPicPr>
          <p:nvPr userDrawn="1"/>
        </p:nvPicPr>
        <p:blipFill>
          <a:blip r:embed="rId4"/>
          <a:stretch>
            <a:fillRect/>
          </a:stretch>
        </p:blipFill>
        <p:spPr>
          <a:xfrm>
            <a:off x="464270" y="4583856"/>
            <a:ext cx="1112901" cy="414000"/>
          </a:xfrm>
          <a:prstGeom prst="rect">
            <a:avLst/>
          </a:prstGeom>
        </p:spPr>
      </p:pic>
    </p:spTree>
    <p:extLst>
      <p:ext uri="{BB962C8B-B14F-4D97-AF65-F5344CB8AC3E}">
        <p14:creationId xmlns:p14="http://schemas.microsoft.com/office/powerpoint/2010/main" val="255153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orpagina (Groen)">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608D4FD-3524-A95A-2881-7EB032A9ACD4}"/>
              </a:ext>
            </a:extLst>
          </p:cNvPr>
          <p:cNvSpPr/>
          <p:nvPr userDrawn="1"/>
        </p:nvSpPr>
        <p:spPr>
          <a:xfrm>
            <a:off x="0" y="2520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0 w 9144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9144000" h="4992300">
                <a:moveTo>
                  <a:pt x="0" y="0"/>
                </a:moveTo>
                <a:lnTo>
                  <a:pt x="9144000" y="0"/>
                </a:lnTo>
                <a:lnTo>
                  <a:pt x="9144000" y="4992300"/>
                </a:lnTo>
                <a:lnTo>
                  <a:pt x="0" y="49923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3" name="Green">
            <a:extLst>
              <a:ext uri="{FF2B5EF4-FFF2-40B4-BE49-F238E27FC236}">
                <a16:creationId xmlns:a16="http://schemas.microsoft.com/office/drawing/2014/main" id="{6E25C3DD-D417-C9BA-4E18-CFCAC91E6901}"/>
              </a:ext>
            </a:extLst>
          </p:cNvPr>
          <p:cNvPicPr>
            <a:picLocks noChangeAspect="1"/>
          </p:cNvPicPr>
          <p:nvPr userDrawn="1"/>
        </p:nvPicPr>
        <p:blipFill>
          <a:blip r:embed="rId2"/>
          <a:stretch>
            <a:fillRect/>
          </a:stretch>
        </p:blipFill>
        <p:spPr>
          <a:xfrm>
            <a:off x="0" y="252000"/>
            <a:ext cx="8153842" cy="4942800"/>
          </a:xfrm>
          <a:prstGeom prst="rect">
            <a:avLst/>
          </a:prstGeom>
        </p:spPr>
      </p:pic>
      <p:sp>
        <p:nvSpPr>
          <p:cNvPr id="2" name="Date" descr="{&quot;templafy&quot;:{&quot;id&quot;:&quot;450d2032-c682-4675-9ac0-785746797b3b&quot;}}">
            <a:extLst>
              <a:ext uri="{FF2B5EF4-FFF2-40B4-BE49-F238E27FC236}">
                <a16:creationId xmlns:a16="http://schemas.microsoft.com/office/drawing/2014/main" id="{026F991B-FA14-5DAA-0AA7-CAD46A865395}"/>
              </a:ext>
            </a:extLst>
          </p:cNvPr>
          <p:cNvSpPr/>
          <p:nvPr userDrawn="1"/>
        </p:nvSpPr>
        <p:spPr>
          <a:xfrm>
            <a:off x="510148" y="1958690"/>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7" name="Text Placeholder 7">
            <a:extLst>
              <a:ext uri="{FF2B5EF4-FFF2-40B4-BE49-F238E27FC236}">
                <a16:creationId xmlns:a16="http://schemas.microsoft.com/office/drawing/2014/main" id="{67FA8EFE-4C47-FCE3-B6AC-5447FCFDCFB6}"/>
              </a:ext>
            </a:extLst>
          </p:cNvPr>
          <p:cNvSpPr>
            <a:spLocks noGrp="1"/>
          </p:cNvSpPr>
          <p:nvPr>
            <p:ph type="body" sz="quarter" idx="10"/>
          </p:nvPr>
        </p:nvSpPr>
        <p:spPr>
          <a:xfrm>
            <a:off x="510148" y="2698579"/>
            <a:ext cx="5447738"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0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sp>
        <p:nvSpPr>
          <p:cNvPr id="8" name="Text Placeholder 10">
            <a:extLst>
              <a:ext uri="{FF2B5EF4-FFF2-40B4-BE49-F238E27FC236}">
                <a16:creationId xmlns:a16="http://schemas.microsoft.com/office/drawing/2014/main" id="{7F122860-6A8E-7F6C-9873-2F5C94593E38}"/>
              </a:ext>
            </a:extLst>
          </p:cNvPr>
          <p:cNvSpPr>
            <a:spLocks noGrp="1"/>
          </p:cNvSpPr>
          <p:nvPr>
            <p:ph type="body" sz="quarter" idx="11"/>
          </p:nvPr>
        </p:nvSpPr>
        <p:spPr>
          <a:xfrm>
            <a:off x="510148" y="3467204"/>
            <a:ext cx="5447738" cy="39676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lvl1pPr>
              <a:defRPr lang="en-US" sz="2100" kern="1200" smtClean="0">
                <a:solidFill>
                  <a:schemeClr val="lt1"/>
                </a:solidFill>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nl-NL" sz="1800">
                <a:solidFill>
                  <a:schemeClr val="lt1"/>
                </a:solidFill>
              </a:defRPr>
            </a:lvl5pPr>
          </a:lstStyle>
          <a:p>
            <a:pPr lvl="0"/>
            <a:r>
              <a:rPr lang="en-US"/>
              <a:t>Click to edit Master text styles</a:t>
            </a:r>
          </a:p>
        </p:txBody>
      </p:sp>
      <p:sp>
        <p:nvSpPr>
          <p:cNvPr id="4" name="Name" descr="{&quot;templafy&quot;:{&quot;id&quot;:&quot;8b6961f7-f144-4d30-a302-731a8c5073a4&quot;}}">
            <a:extLst>
              <a:ext uri="{FF2B5EF4-FFF2-40B4-BE49-F238E27FC236}">
                <a16:creationId xmlns:a16="http://schemas.microsoft.com/office/drawing/2014/main" id="{15110289-8183-480C-568E-24667C007AD1}"/>
              </a:ext>
            </a:extLst>
          </p:cNvPr>
          <p:cNvSpPr/>
          <p:nvPr userDrawn="1"/>
        </p:nvSpPr>
        <p:spPr>
          <a:xfrm>
            <a:off x="5016501" y="4323734"/>
            <a:ext cx="3604080"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endParaRPr lang="en-GB" sz="1050"/>
          </a:p>
        </p:txBody>
      </p:sp>
      <p:pic>
        <p:nvPicPr>
          <p:cNvPr id="6" name="Picture 5">
            <a:extLst>
              <a:ext uri="{FF2B5EF4-FFF2-40B4-BE49-F238E27FC236}">
                <a16:creationId xmlns:a16="http://schemas.microsoft.com/office/drawing/2014/main" id="{FC52DA36-D591-DF07-B265-D154D16822ED}"/>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60731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orpagina (Afbeelding)">
    <p:bg>
      <p:bgRef idx="1001">
        <a:schemeClr val="bg1"/>
      </p:bgRef>
    </p:bg>
    <p:spTree>
      <p:nvGrpSpPr>
        <p:cNvPr id="1" name=""/>
        <p:cNvGrpSpPr/>
        <p:nvPr/>
      </p:nvGrpSpPr>
      <p:grpSpPr>
        <a:xfrm>
          <a:off x="0" y="0"/>
          <a:ext cx="0" cy="0"/>
          <a:chOff x="0" y="0"/>
          <a:chExt cx="0" cy="0"/>
        </a:xfrm>
      </p:grpSpPr>
      <p:pic>
        <p:nvPicPr>
          <p:cNvPr id="4" name="Blue">
            <a:extLst>
              <a:ext uri="{FF2B5EF4-FFF2-40B4-BE49-F238E27FC236}">
                <a16:creationId xmlns:a16="http://schemas.microsoft.com/office/drawing/2014/main" id="{E556118B-C8DF-73D4-809C-841F54BD675C}"/>
              </a:ext>
            </a:extLst>
          </p:cNvPr>
          <p:cNvPicPr>
            <a:picLocks noChangeAspect="1"/>
          </p:cNvPicPr>
          <p:nvPr userDrawn="1"/>
        </p:nvPicPr>
        <p:blipFill>
          <a:blip r:embed="rId2"/>
          <a:stretch>
            <a:fillRect/>
          </a:stretch>
        </p:blipFill>
        <p:spPr>
          <a:xfrm>
            <a:off x="-7144" y="2476785"/>
            <a:ext cx="7954804" cy="2666715"/>
          </a:xfrm>
          <a:prstGeom prst="rect">
            <a:avLst/>
          </a:prstGeom>
        </p:spPr>
      </p:pic>
      <p:sp>
        <p:nvSpPr>
          <p:cNvPr id="10" name="Picture Placeholder 9">
            <a:extLst>
              <a:ext uri="{FF2B5EF4-FFF2-40B4-BE49-F238E27FC236}">
                <a16:creationId xmlns:a16="http://schemas.microsoft.com/office/drawing/2014/main" id="{11943111-28A3-732F-8E0A-651AB9F68370}"/>
              </a:ext>
            </a:extLst>
          </p:cNvPr>
          <p:cNvSpPr>
            <a:spLocks noGrp="1"/>
          </p:cNvSpPr>
          <p:nvPr>
            <p:ph type="pic" sz="quarter" idx="11"/>
          </p:nvPr>
        </p:nvSpPr>
        <p:spPr>
          <a:xfrm>
            <a:off x="0" y="2520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7935389 w 9144000"/>
              <a:gd name="connsiteY3" fmla="*/ 4992300 h 4992300"/>
              <a:gd name="connsiteX4" fmla="*/ 7732783 w 9144000"/>
              <a:gd name="connsiteY4" fmla="*/ 4758404 h 4992300"/>
              <a:gd name="connsiteX5" fmla="*/ 2269973 w 9144000"/>
              <a:gd name="connsiteY5" fmla="*/ 2340549 h 4992300"/>
              <a:gd name="connsiteX6" fmla="*/ 75387 w 9144000"/>
              <a:gd name="connsiteY6" fmla="*/ 2672339 h 4992300"/>
              <a:gd name="connsiteX7" fmla="*/ 0 w 9144000"/>
              <a:gd name="connsiteY7" fmla="*/ 2697847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4992300">
                <a:moveTo>
                  <a:pt x="0" y="0"/>
                </a:moveTo>
                <a:lnTo>
                  <a:pt x="9144000" y="0"/>
                </a:lnTo>
                <a:lnTo>
                  <a:pt x="9144000" y="4992300"/>
                </a:lnTo>
                <a:lnTo>
                  <a:pt x="7935389" y="4992300"/>
                </a:lnTo>
                <a:lnTo>
                  <a:pt x="7732783" y="4758404"/>
                </a:lnTo>
                <a:cubicBezTo>
                  <a:pt x="6382775" y="3273065"/>
                  <a:pt x="4435274" y="2340549"/>
                  <a:pt x="2269973" y="2340549"/>
                </a:cubicBezTo>
                <a:cubicBezTo>
                  <a:pt x="1505749" y="2340549"/>
                  <a:pt x="768656" y="2456710"/>
                  <a:pt x="75387" y="2672339"/>
                </a:cubicBezTo>
                <a:lnTo>
                  <a:pt x="0" y="2697847"/>
                </a:lnTo>
                <a:close/>
              </a:path>
            </a:pathLst>
          </a:custGeom>
          <a:solidFill>
            <a:schemeClr val="bg1">
              <a:lumMod val="85000"/>
            </a:schemeClr>
          </a:solidFill>
        </p:spPr>
        <p:txBody>
          <a:bodyPr wrap="square">
            <a:noAutofit/>
          </a:bodyPr>
          <a:lstStyle>
            <a:lvl1pPr algn="ctr">
              <a:defRPr>
                <a:solidFill>
                  <a:schemeClr val="bg1"/>
                </a:solidFill>
              </a:defRPr>
            </a:lvl1pPr>
          </a:lstStyle>
          <a:p>
            <a:endParaRPr lang="en-GB"/>
          </a:p>
        </p:txBody>
      </p:sp>
      <p:sp>
        <p:nvSpPr>
          <p:cNvPr id="2" name="Date" descr="{&quot;templafy&quot;:{&quot;id&quot;:&quot;721e91e6-4dba-4080-9723-a039ee6341ea&quot;}}">
            <a:extLst>
              <a:ext uri="{FF2B5EF4-FFF2-40B4-BE49-F238E27FC236}">
                <a16:creationId xmlns:a16="http://schemas.microsoft.com/office/drawing/2014/main" id="{FA64D90C-FBCE-C255-7637-2D003C5018B5}"/>
              </a:ext>
            </a:extLst>
          </p:cNvPr>
          <p:cNvSpPr/>
          <p:nvPr userDrawn="1"/>
        </p:nvSpPr>
        <p:spPr>
          <a:xfrm>
            <a:off x="511200" y="2856963"/>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6" name="Text Placeholder 7">
            <a:extLst>
              <a:ext uri="{FF2B5EF4-FFF2-40B4-BE49-F238E27FC236}">
                <a16:creationId xmlns:a16="http://schemas.microsoft.com/office/drawing/2014/main" id="{825ADDEB-A532-B0A1-C6BA-FBC7A98FEB9F}"/>
              </a:ext>
            </a:extLst>
          </p:cNvPr>
          <p:cNvSpPr>
            <a:spLocks noGrp="1"/>
          </p:cNvSpPr>
          <p:nvPr>
            <p:ph type="body" sz="quarter" idx="10" hasCustomPrompt="1"/>
          </p:nvPr>
        </p:nvSpPr>
        <p:spPr>
          <a:xfrm>
            <a:off x="510147" y="3093668"/>
            <a:ext cx="4768147" cy="768625"/>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GB" b="0" i="0" err="1">
                <a:solidFill>
                  <a:srgbClr val="FFFFFF"/>
                </a:solidFill>
                <a:effectLst/>
                <a:latin typeface="-apple-system"/>
              </a:rPr>
              <a:t>Titel</a:t>
            </a:r>
            <a:r>
              <a:rPr lang="en-GB" b="0" i="0">
                <a:solidFill>
                  <a:srgbClr val="FFFFFF"/>
                </a:solidFill>
                <a:effectLst/>
                <a:latin typeface="-apple-system"/>
              </a:rPr>
              <a:t> over </a:t>
            </a:r>
            <a:r>
              <a:rPr lang="en-GB" b="0" i="0" err="1">
                <a:solidFill>
                  <a:srgbClr val="FFFFFF"/>
                </a:solidFill>
                <a:effectLst/>
                <a:latin typeface="-apple-system"/>
              </a:rPr>
              <a:t>één</a:t>
            </a:r>
            <a:r>
              <a:rPr lang="en-GB" b="0" i="0">
                <a:solidFill>
                  <a:srgbClr val="FFFFFF"/>
                </a:solidFill>
                <a:effectLst/>
                <a:latin typeface="-apple-system"/>
              </a:rPr>
              <a:t> regel</a:t>
            </a:r>
            <a:endParaRPr lang="en-US"/>
          </a:p>
        </p:txBody>
      </p:sp>
      <p:pic>
        <p:nvPicPr>
          <p:cNvPr id="3" name="Picture 2">
            <a:extLst>
              <a:ext uri="{FF2B5EF4-FFF2-40B4-BE49-F238E27FC236}">
                <a16:creationId xmlns:a16="http://schemas.microsoft.com/office/drawing/2014/main" id="{2287A57A-E449-8F3B-0E2D-4DD5858DBD11}"/>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355383666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oorpagina (Afbeelding) 2">
    <p:bg>
      <p:bgRef idx="1001">
        <a:schemeClr val="bg1"/>
      </p:bgRef>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5F1B40-8C97-EC46-7D5D-9EEBA1D1E119}"/>
              </a:ext>
            </a:extLst>
          </p:cNvPr>
          <p:cNvSpPr>
            <a:spLocks noGrp="1"/>
          </p:cNvSpPr>
          <p:nvPr>
            <p:ph type="pic" sz="quarter" idx="11"/>
          </p:nvPr>
        </p:nvSpPr>
        <p:spPr>
          <a:xfrm>
            <a:off x="0" y="252000"/>
            <a:ext cx="9144000" cy="4992300"/>
          </a:xfrm>
          <a:custGeom>
            <a:avLst/>
            <a:gdLst>
              <a:gd name="connsiteX0" fmla="*/ 0 w 9144000"/>
              <a:gd name="connsiteY0" fmla="*/ 0 h 4992300"/>
              <a:gd name="connsiteX1" fmla="*/ 9144000 w 9144000"/>
              <a:gd name="connsiteY1" fmla="*/ 0 h 4992300"/>
              <a:gd name="connsiteX2" fmla="*/ 9144000 w 9144000"/>
              <a:gd name="connsiteY2" fmla="*/ 4992300 h 4992300"/>
              <a:gd name="connsiteX3" fmla="*/ 4398438 w 9144000"/>
              <a:gd name="connsiteY3" fmla="*/ 4992300 h 4992300"/>
              <a:gd name="connsiteX4" fmla="*/ 4859975 w 9144000"/>
              <a:gd name="connsiteY4" fmla="*/ 2653786 h 4992300"/>
              <a:gd name="connsiteX5" fmla="*/ 0 w 9144000"/>
              <a:gd name="connsiteY5" fmla="*/ 1694939 h 49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4992300">
                <a:moveTo>
                  <a:pt x="0" y="0"/>
                </a:moveTo>
                <a:lnTo>
                  <a:pt x="9144000" y="0"/>
                </a:lnTo>
                <a:lnTo>
                  <a:pt x="9144000" y="4992300"/>
                </a:lnTo>
                <a:lnTo>
                  <a:pt x="4398438" y="4992300"/>
                </a:lnTo>
                <a:lnTo>
                  <a:pt x="4859975" y="2653786"/>
                </a:lnTo>
                <a:lnTo>
                  <a:pt x="0" y="1694939"/>
                </a:lnTo>
                <a:close/>
              </a:path>
            </a:pathLst>
          </a:custGeom>
          <a:solidFill>
            <a:schemeClr val="bg1">
              <a:lumMod val="85000"/>
            </a:schemeClr>
          </a:solidFill>
        </p:spPr>
        <p:txBody>
          <a:bodyPr wrap="square" anchor="t">
            <a:noAutofit/>
          </a:bodyPr>
          <a:lstStyle>
            <a:lvl1pPr algn="ctr">
              <a:defRPr>
                <a:solidFill>
                  <a:schemeClr val="bg1"/>
                </a:solidFill>
              </a:defRPr>
            </a:lvl1pPr>
          </a:lstStyle>
          <a:p>
            <a:endParaRPr lang="en-GB"/>
          </a:p>
        </p:txBody>
      </p:sp>
      <p:pic>
        <p:nvPicPr>
          <p:cNvPr id="6" name="Blue">
            <a:extLst>
              <a:ext uri="{FF2B5EF4-FFF2-40B4-BE49-F238E27FC236}">
                <a16:creationId xmlns:a16="http://schemas.microsoft.com/office/drawing/2014/main" id="{8D26B84C-B6C5-1FEB-5E2E-009D0F9AABCA}"/>
              </a:ext>
            </a:extLst>
          </p:cNvPr>
          <p:cNvPicPr>
            <a:picLocks noChangeAspect="1"/>
          </p:cNvPicPr>
          <p:nvPr userDrawn="1"/>
        </p:nvPicPr>
        <p:blipFill>
          <a:blip r:embed="rId2"/>
          <a:stretch>
            <a:fillRect/>
          </a:stretch>
        </p:blipFill>
        <p:spPr>
          <a:xfrm>
            <a:off x="0" y="1836420"/>
            <a:ext cx="4862029" cy="3306180"/>
          </a:xfrm>
          <a:prstGeom prst="rect">
            <a:avLst/>
          </a:prstGeom>
        </p:spPr>
      </p:pic>
      <p:sp>
        <p:nvSpPr>
          <p:cNvPr id="3" name="Date" descr="{&quot;templafy&quot;:{&quot;id&quot;:&quot;0d44d348-4118-4b9f-826f-c221c507f992&quot;}}">
            <a:extLst>
              <a:ext uri="{FF2B5EF4-FFF2-40B4-BE49-F238E27FC236}">
                <a16:creationId xmlns:a16="http://schemas.microsoft.com/office/drawing/2014/main" id="{ED6CB6AF-71CB-7105-893B-F5B32ABCC0D7}"/>
              </a:ext>
            </a:extLst>
          </p:cNvPr>
          <p:cNvSpPr/>
          <p:nvPr userDrawn="1"/>
        </p:nvSpPr>
        <p:spPr>
          <a:xfrm>
            <a:off x="510148" y="2406962"/>
            <a:ext cx="5447738" cy="251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en-GB" sz="1350"/>
          </a:p>
        </p:txBody>
      </p:sp>
      <p:sp>
        <p:nvSpPr>
          <p:cNvPr id="5" name="Text Placeholder 7">
            <a:extLst>
              <a:ext uri="{FF2B5EF4-FFF2-40B4-BE49-F238E27FC236}">
                <a16:creationId xmlns:a16="http://schemas.microsoft.com/office/drawing/2014/main" id="{A92EBDA3-E0CB-39B2-67F5-12953AC42FF6}"/>
              </a:ext>
            </a:extLst>
          </p:cNvPr>
          <p:cNvSpPr>
            <a:spLocks noGrp="1"/>
          </p:cNvSpPr>
          <p:nvPr>
            <p:ph type="body" sz="quarter" idx="10"/>
          </p:nvPr>
        </p:nvSpPr>
        <p:spPr>
          <a:xfrm>
            <a:off x="510148" y="2747340"/>
            <a:ext cx="4233302" cy="1114954"/>
          </a:xfr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oAutofit/>
          </a:bodyPr>
          <a:lstStyle>
            <a:lvl1pPr>
              <a:lnSpc>
                <a:spcPct val="80000"/>
              </a:lnSpc>
              <a:defRPr lang="en-US" sz="3700" kern="1200" dirty="0" smtClean="0">
                <a:solidFill>
                  <a:schemeClr val="lt1"/>
                </a:solidFill>
              </a:defRPr>
            </a:lvl1pPr>
            <a:lvl2pPr>
              <a:defRPr lang="en-US" sz="1800" dirty="0" smtClean="0">
                <a:solidFill>
                  <a:schemeClr val="lt1"/>
                </a:solidFill>
              </a:defRPr>
            </a:lvl2pPr>
            <a:lvl3pPr>
              <a:defRPr lang="en-US" sz="1800" dirty="0" smtClean="0">
                <a:solidFill>
                  <a:schemeClr val="lt1"/>
                </a:solidFill>
              </a:defRPr>
            </a:lvl3pPr>
            <a:lvl4pPr>
              <a:defRPr lang="en-US" sz="1800" dirty="0" smtClean="0">
                <a:solidFill>
                  <a:schemeClr val="lt1"/>
                </a:solidFill>
              </a:defRPr>
            </a:lvl4pPr>
            <a:lvl5pPr>
              <a:defRPr lang="nl-NL" sz="1800" dirty="0">
                <a:solidFill>
                  <a:schemeClr val="lt1"/>
                </a:solidFill>
              </a:defRPr>
            </a:lvl5pPr>
          </a:lstStyle>
          <a:p>
            <a:pPr lvl="0">
              <a:lnSpc>
                <a:spcPct val="80000"/>
              </a:lnSpc>
            </a:pPr>
            <a:r>
              <a:rPr lang="en-US"/>
              <a:t>Click to edit Master text styles</a:t>
            </a:r>
          </a:p>
        </p:txBody>
      </p:sp>
      <p:pic>
        <p:nvPicPr>
          <p:cNvPr id="2" name="Picture 1">
            <a:extLst>
              <a:ext uri="{FF2B5EF4-FFF2-40B4-BE49-F238E27FC236}">
                <a16:creationId xmlns:a16="http://schemas.microsoft.com/office/drawing/2014/main" id="{E0B77FF3-A5D7-9506-4DB8-D55048A22D4A}"/>
              </a:ext>
            </a:extLst>
          </p:cNvPr>
          <p:cNvPicPr>
            <a:picLocks noChangeAspect="1"/>
          </p:cNvPicPr>
          <p:nvPr userDrawn="1"/>
        </p:nvPicPr>
        <p:blipFill>
          <a:blip r:embed="rId3"/>
          <a:stretch>
            <a:fillRect/>
          </a:stretch>
        </p:blipFill>
        <p:spPr>
          <a:xfrm>
            <a:off x="422117" y="3863231"/>
            <a:ext cx="2232000" cy="829474"/>
          </a:xfrm>
          <a:prstGeom prst="rect">
            <a:avLst/>
          </a:prstGeom>
        </p:spPr>
      </p:pic>
    </p:spTree>
    <p:extLst>
      <p:ext uri="{BB962C8B-B14F-4D97-AF65-F5344CB8AC3E}">
        <p14:creationId xmlns:p14="http://schemas.microsoft.com/office/powerpoint/2010/main" val="405662369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5" name="Content Placeholder 5">
            <a:extLst>
              <a:ext uri="{FF2B5EF4-FFF2-40B4-BE49-F238E27FC236}">
                <a16:creationId xmlns:a16="http://schemas.microsoft.com/office/drawing/2014/main" id="{1ED8DEC5-E7F6-1780-5518-775B4FF67C68}"/>
              </a:ext>
            </a:extLst>
          </p:cNvPr>
          <p:cNvSpPr>
            <a:spLocks noGrp="1"/>
          </p:cNvSpPr>
          <p:nvPr>
            <p:ph sz="quarter" idx="15"/>
          </p:nvPr>
        </p:nvSpPr>
        <p:spPr>
          <a:xfrm>
            <a:off x="511200" y="1120140"/>
            <a:ext cx="8126878"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812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ekst en inhou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1347" y="1120140"/>
            <a:ext cx="3797364"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6DED9DE-B63F-6397-27CB-0718C5F6A7D2}"/>
              </a:ext>
            </a:extLst>
          </p:cNvPr>
          <p:cNvSpPr>
            <a:spLocks noGrp="1"/>
          </p:cNvSpPr>
          <p:nvPr>
            <p:ph sz="quarter" idx="15" hasCustomPrompt="1"/>
          </p:nvPr>
        </p:nvSpPr>
        <p:spPr>
          <a:xfrm>
            <a:off x="4835291"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2867824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en twee inhou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2" name="Title 1">
            <a:extLst>
              <a:ext uri="{FF2B5EF4-FFF2-40B4-BE49-F238E27FC236}">
                <a16:creationId xmlns:a16="http://schemas.microsoft.com/office/drawing/2014/main" id="{E6BF8276-74E6-4CFA-19A0-9C3A2569484C}"/>
              </a:ext>
            </a:extLst>
          </p:cNvPr>
          <p:cNvSpPr>
            <a:spLocks noGrp="1"/>
          </p:cNvSpPr>
          <p:nvPr>
            <p:ph type="title"/>
          </p:nvPr>
        </p:nvSpPr>
        <p:spPr/>
        <p:txBody>
          <a:bodyPr/>
          <a:lstStyle/>
          <a:p>
            <a:r>
              <a:rPr lang="en-US"/>
              <a:t>Click to edit Master title style</a:t>
            </a:r>
            <a:endParaRPr lang="en-GB"/>
          </a:p>
        </p:txBody>
      </p:sp>
      <p:sp>
        <p:nvSpPr>
          <p:cNvPr id="5" name="Content Placeholder 5">
            <a:extLst>
              <a:ext uri="{FF2B5EF4-FFF2-40B4-BE49-F238E27FC236}">
                <a16:creationId xmlns:a16="http://schemas.microsoft.com/office/drawing/2014/main" id="{8A1F67DD-BD03-DFF8-A760-ADDAD75D6A39}"/>
              </a:ext>
            </a:extLst>
          </p:cNvPr>
          <p:cNvSpPr>
            <a:spLocks noGrp="1"/>
          </p:cNvSpPr>
          <p:nvPr>
            <p:ph sz="quarter" idx="15"/>
          </p:nvPr>
        </p:nvSpPr>
        <p:spPr>
          <a:xfrm>
            <a:off x="511200" y="1120140"/>
            <a:ext cx="3797510" cy="3258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F8942AED-FAE1-1E30-F892-CB3247362C8D}"/>
              </a:ext>
            </a:extLst>
          </p:cNvPr>
          <p:cNvSpPr>
            <a:spLocks noGrp="1"/>
          </p:cNvSpPr>
          <p:nvPr>
            <p:ph sz="quarter" idx="16" hasCustomPrompt="1"/>
          </p:nvPr>
        </p:nvSpPr>
        <p:spPr>
          <a:xfrm>
            <a:off x="4835292" y="1120140"/>
            <a:ext cx="3804979" cy="3258928"/>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Tree>
    <p:extLst>
      <p:ext uri="{BB962C8B-B14F-4D97-AF65-F5344CB8AC3E}">
        <p14:creationId xmlns:p14="http://schemas.microsoft.com/office/powerpoint/2010/main" val="427037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eurverloop li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00A1EB-6381-E341-B4CF-FEDC7E23D7BF}"/>
              </a:ext>
            </a:extLst>
          </p:cNvPr>
          <p:cNvSpPr/>
          <p:nvPr userDrawn="1"/>
        </p:nvSpPr>
        <p:spPr>
          <a:xfrm>
            <a:off x="0" y="252000"/>
            <a:ext cx="9144000" cy="4992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Slide Number Placeholder 2">
            <a:extLst>
              <a:ext uri="{FF2B5EF4-FFF2-40B4-BE49-F238E27FC236}">
                <a16:creationId xmlns:a16="http://schemas.microsoft.com/office/drawing/2014/main" id="{9045AAFA-A32B-E135-3205-E19E12948EC9}"/>
              </a:ext>
            </a:extLst>
          </p:cNvPr>
          <p:cNvSpPr>
            <a:spLocks noGrp="1"/>
          </p:cNvSpPr>
          <p:nvPr>
            <p:ph type="sldNum" sz="quarter" idx="10"/>
          </p:nvPr>
        </p:nvSpPr>
        <p:spPr/>
        <p:txBody>
          <a:bodyPr/>
          <a:lstStyle/>
          <a:p>
            <a:fld id="{A57ACD69-77E0-4B27-BE9A-0E1A45A60CED}" type="slidenum">
              <a:rPr lang="en-US" smtClean="0"/>
              <a:pPr/>
              <a:t>‹#›</a:t>
            </a:fld>
            <a:endParaRPr lang="en-GB"/>
          </a:p>
        </p:txBody>
      </p:sp>
      <p:sp>
        <p:nvSpPr>
          <p:cNvPr id="5" name="Freeform: Shape 4">
            <a:extLst>
              <a:ext uri="{FF2B5EF4-FFF2-40B4-BE49-F238E27FC236}">
                <a16:creationId xmlns:a16="http://schemas.microsoft.com/office/drawing/2014/main" id="{01B50ED7-BC71-BBC1-D94D-318F228236BD}"/>
              </a:ext>
            </a:extLst>
          </p:cNvPr>
          <p:cNvSpPr/>
          <p:nvPr userDrawn="1"/>
        </p:nvSpPr>
        <p:spPr>
          <a:xfrm>
            <a:off x="0" y="252000"/>
            <a:ext cx="3060000" cy="4992300"/>
          </a:xfrm>
          <a:custGeom>
            <a:avLst/>
            <a:gdLst>
              <a:gd name="connsiteX0" fmla="*/ 0 w 3060000"/>
              <a:gd name="connsiteY0" fmla="*/ 0 h 4992300"/>
              <a:gd name="connsiteX1" fmla="*/ 3060000 w 3060000"/>
              <a:gd name="connsiteY1" fmla="*/ 0 h 4992300"/>
              <a:gd name="connsiteX2" fmla="*/ 3060000 w 3060000"/>
              <a:gd name="connsiteY2" fmla="*/ 4992300 h 4992300"/>
              <a:gd name="connsiteX3" fmla="*/ 0 w 3060000"/>
              <a:gd name="connsiteY3" fmla="*/ 4992300 h 4992300"/>
            </a:gdLst>
            <a:ahLst/>
            <a:cxnLst>
              <a:cxn ang="0">
                <a:pos x="connsiteX0" y="connsiteY0"/>
              </a:cxn>
              <a:cxn ang="0">
                <a:pos x="connsiteX1" y="connsiteY1"/>
              </a:cxn>
              <a:cxn ang="0">
                <a:pos x="connsiteX2" y="connsiteY2"/>
              </a:cxn>
              <a:cxn ang="0">
                <a:pos x="connsiteX3" y="connsiteY3"/>
              </a:cxn>
            </a:cxnLst>
            <a:rect l="l" t="t" r="r" b="b"/>
            <a:pathLst>
              <a:path w="3060000" h="4992300">
                <a:moveTo>
                  <a:pt x="0" y="0"/>
                </a:moveTo>
                <a:lnTo>
                  <a:pt x="3060000" y="0"/>
                </a:lnTo>
                <a:lnTo>
                  <a:pt x="3060000" y="4992300"/>
                </a:lnTo>
                <a:lnTo>
                  <a:pt x="0" y="49923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6" name="Text Placeholder 15">
            <a:extLst>
              <a:ext uri="{FF2B5EF4-FFF2-40B4-BE49-F238E27FC236}">
                <a16:creationId xmlns:a16="http://schemas.microsoft.com/office/drawing/2014/main" id="{D67A72BE-B12E-381F-1863-C7FF9C70F749}"/>
              </a:ext>
            </a:extLst>
          </p:cNvPr>
          <p:cNvSpPr>
            <a:spLocks noGrp="1"/>
          </p:cNvSpPr>
          <p:nvPr>
            <p:ph type="body" sz="quarter" idx="14"/>
          </p:nvPr>
        </p:nvSpPr>
        <p:spPr>
          <a:xfrm>
            <a:off x="510542" y="1796400"/>
            <a:ext cx="2015258" cy="2584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9EC374C0-C935-AE39-C577-7C7447F8C1BF}"/>
              </a:ext>
            </a:extLst>
          </p:cNvPr>
          <p:cNvSpPr>
            <a:spLocks noGrp="1"/>
          </p:cNvSpPr>
          <p:nvPr>
            <p:ph sz="quarter" idx="15" hasCustomPrompt="1"/>
          </p:nvPr>
        </p:nvSpPr>
        <p:spPr>
          <a:xfrm>
            <a:off x="3594201" y="435548"/>
            <a:ext cx="5046070" cy="3943520"/>
          </a:xfrm>
        </p:spPr>
        <p:txBody>
          <a:bodyPr/>
          <a:lstStyle/>
          <a:p>
            <a:r>
              <a:rPr lang="en-GB" err="1"/>
              <a:t>Klikken</a:t>
            </a:r>
            <a:r>
              <a:rPr lang="en-GB"/>
              <a:t> om </a:t>
            </a:r>
            <a:r>
              <a:rPr lang="en-GB" err="1"/>
              <a:t>tekst</a:t>
            </a:r>
            <a:r>
              <a:rPr lang="en-GB"/>
              <a:t> of </a:t>
            </a:r>
            <a:r>
              <a:rPr lang="en-GB" err="1"/>
              <a:t>afbeelding</a:t>
            </a:r>
            <a:r>
              <a:rPr lang="en-GB"/>
              <a:t> toe </a:t>
            </a:r>
            <a:r>
              <a:rPr lang="en-GB" err="1"/>
              <a:t>te</a:t>
            </a:r>
            <a:r>
              <a:rPr lang="en-GB"/>
              <a:t> </a:t>
            </a:r>
            <a:r>
              <a:rPr lang="en-GB" err="1"/>
              <a:t>voegen</a:t>
            </a:r>
            <a:endParaRPr lang="en-GB"/>
          </a:p>
        </p:txBody>
      </p:sp>
      <p:sp>
        <p:nvSpPr>
          <p:cNvPr id="18" name="Title 17">
            <a:extLst>
              <a:ext uri="{FF2B5EF4-FFF2-40B4-BE49-F238E27FC236}">
                <a16:creationId xmlns:a16="http://schemas.microsoft.com/office/drawing/2014/main" id="{4A16BE21-A2AE-640F-E15C-4C56840EFEC6}"/>
              </a:ext>
            </a:extLst>
          </p:cNvPr>
          <p:cNvSpPr>
            <a:spLocks noGrp="1"/>
          </p:cNvSpPr>
          <p:nvPr>
            <p:ph type="title"/>
          </p:nvPr>
        </p:nvSpPr>
        <p:spPr>
          <a:xfrm>
            <a:off x="511348" y="435547"/>
            <a:ext cx="2014452" cy="1087200"/>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65220F98-0FAC-CDA7-67A0-ECF99281A12B}"/>
              </a:ext>
            </a:extLst>
          </p:cNvPr>
          <p:cNvPicPr>
            <a:picLocks noChangeAspect="1"/>
          </p:cNvPicPr>
          <p:nvPr userDrawn="1"/>
        </p:nvPicPr>
        <p:blipFill>
          <a:blip r:embed="rId2"/>
          <a:stretch>
            <a:fillRect/>
          </a:stretch>
        </p:blipFill>
        <p:spPr>
          <a:xfrm>
            <a:off x="466487" y="4582436"/>
            <a:ext cx="1112400" cy="413812"/>
          </a:xfrm>
          <a:prstGeom prst="rect">
            <a:avLst/>
          </a:prstGeom>
        </p:spPr>
      </p:pic>
    </p:spTree>
    <p:extLst>
      <p:ext uri="{BB962C8B-B14F-4D97-AF65-F5344CB8AC3E}">
        <p14:creationId xmlns:p14="http://schemas.microsoft.com/office/powerpoint/2010/main" val="146852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2A1B0EF-BB22-B1BB-7834-8BCDBD7DC7BD}"/>
              </a:ext>
            </a:extLst>
          </p:cNvPr>
          <p:cNvSpPr/>
          <p:nvPr userDrawn="1"/>
        </p:nvSpPr>
        <p:spPr>
          <a:xfrm>
            <a:off x="0" y="252000"/>
            <a:ext cx="9144000" cy="748801"/>
          </a:xfrm>
          <a:custGeom>
            <a:avLst/>
            <a:gdLst>
              <a:gd name="connsiteX0" fmla="*/ 0 w 9144000"/>
              <a:gd name="connsiteY0" fmla="*/ 0 h 748801"/>
              <a:gd name="connsiteX1" fmla="*/ 9144000 w 9144000"/>
              <a:gd name="connsiteY1" fmla="*/ 0 h 748801"/>
              <a:gd name="connsiteX2" fmla="*/ 9144000 w 9144000"/>
              <a:gd name="connsiteY2" fmla="*/ 748801 h 748801"/>
              <a:gd name="connsiteX3" fmla="*/ 0 w 9144000"/>
              <a:gd name="connsiteY3" fmla="*/ 748801 h 748801"/>
            </a:gdLst>
            <a:ahLst/>
            <a:cxnLst>
              <a:cxn ang="0">
                <a:pos x="connsiteX0" y="connsiteY0"/>
              </a:cxn>
              <a:cxn ang="0">
                <a:pos x="connsiteX1" y="connsiteY1"/>
              </a:cxn>
              <a:cxn ang="0">
                <a:pos x="connsiteX2" y="connsiteY2"/>
              </a:cxn>
              <a:cxn ang="0">
                <a:pos x="connsiteX3" y="connsiteY3"/>
              </a:cxn>
            </a:cxnLst>
            <a:rect l="l" t="t" r="r" b="b"/>
            <a:pathLst>
              <a:path w="9144000" h="748801">
                <a:moveTo>
                  <a:pt x="0" y="0"/>
                </a:moveTo>
                <a:lnTo>
                  <a:pt x="9144000" y="0"/>
                </a:lnTo>
                <a:lnTo>
                  <a:pt x="9144000" y="748801"/>
                </a:lnTo>
                <a:lnTo>
                  <a:pt x="0" y="748801"/>
                </a:lnTo>
                <a:close/>
              </a:path>
            </a:pathLst>
          </a:custGeom>
          <a:gradFill flip="none" rotWithShape="1">
            <a:gsLst>
              <a:gs pos="0">
                <a:schemeClr val="accent1"/>
              </a:gs>
              <a:gs pos="100000">
                <a:srgbClr val="3B54F5"/>
              </a:gs>
            </a:gsLst>
            <a:lin ang="30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pic>
        <p:nvPicPr>
          <p:cNvPr id="5" name="Picture 4">
            <a:extLst>
              <a:ext uri="{FF2B5EF4-FFF2-40B4-BE49-F238E27FC236}">
                <a16:creationId xmlns:a16="http://schemas.microsoft.com/office/drawing/2014/main" id="{7838CC50-91A2-7356-8C25-4E251BE7D5D0}"/>
              </a:ext>
            </a:extLst>
          </p:cNvPr>
          <p:cNvPicPr>
            <a:picLocks noChangeAspect="1"/>
          </p:cNvPicPr>
          <p:nvPr userDrawn="1"/>
        </p:nvPicPr>
        <p:blipFill>
          <a:blip r:embed="rId14"/>
          <a:stretch>
            <a:fillRect/>
          </a:stretch>
        </p:blipFill>
        <p:spPr>
          <a:xfrm>
            <a:off x="464270" y="4583856"/>
            <a:ext cx="1112901" cy="414000"/>
          </a:xfrm>
          <a:prstGeom prst="rect">
            <a:avLst/>
          </a:prstGeom>
        </p:spPr>
      </p:pic>
      <p:sp>
        <p:nvSpPr>
          <p:cNvPr id="11" name="Title Placeholder 1"/>
          <p:cNvSpPr>
            <a:spLocks noGrp="1"/>
          </p:cNvSpPr>
          <p:nvPr>
            <p:ph type="title"/>
          </p:nvPr>
        </p:nvSpPr>
        <p:spPr>
          <a:xfrm>
            <a:off x="511348" y="435549"/>
            <a:ext cx="8126878" cy="364326"/>
          </a:xfrm>
          <a:prstGeom prst="rect">
            <a:avLst/>
          </a:prstGeom>
        </p:spPr>
        <p:txBody>
          <a:bodyPr vert="horz" lIns="0" tIns="0" rIns="0" bIns="0" rtlCol="0" anchor="t" anchorCtr="0">
            <a:normAutofit/>
          </a:bodyPr>
          <a:lstStyle/>
          <a:p>
            <a:endParaRPr lang="en-US"/>
          </a:p>
        </p:txBody>
      </p:sp>
      <p:sp>
        <p:nvSpPr>
          <p:cNvPr id="35" name="Slide Number Placeholder 34">
            <a:extLst>
              <a:ext uri="{FF2B5EF4-FFF2-40B4-BE49-F238E27FC236}">
                <a16:creationId xmlns:a16="http://schemas.microsoft.com/office/drawing/2014/main" id="{1103C625-FFD8-290F-D2E8-C1121E56CDBC}"/>
              </a:ext>
            </a:extLst>
          </p:cNvPr>
          <p:cNvSpPr>
            <a:spLocks noGrp="1"/>
          </p:cNvSpPr>
          <p:nvPr>
            <p:ph type="sldNum" sz="quarter" idx="4"/>
          </p:nvPr>
        </p:nvSpPr>
        <p:spPr>
          <a:xfrm>
            <a:off x="8119110" y="4741067"/>
            <a:ext cx="519115" cy="197644"/>
          </a:xfrm>
          <a:prstGeom prst="rect">
            <a:avLst/>
          </a:prstGeom>
        </p:spPr>
        <p:txBody>
          <a:bodyPr vert="horz" lIns="0" tIns="0" rIns="0" bIns="0" rtlCol="0" anchor="ctr"/>
          <a:lstStyle>
            <a:lvl1pPr algn="r">
              <a:defRPr sz="900">
                <a:solidFill>
                  <a:schemeClr val="tx1"/>
                </a:solidFill>
              </a:defRPr>
            </a:lvl1pPr>
          </a:lstStyle>
          <a:p>
            <a:fld id="{A57ACD69-77E0-4B27-BE9A-0E1A45A60CED}" type="slidenum">
              <a:rPr lang="en-US" smtClean="0"/>
              <a:pPr/>
              <a:t>‹#›</a:t>
            </a:fld>
            <a:endParaRPr lang="en-GB"/>
          </a:p>
        </p:txBody>
      </p:sp>
      <p:sp>
        <p:nvSpPr>
          <p:cNvPr id="24" name="Text Placeholder 23">
            <a:extLst>
              <a:ext uri="{FF2B5EF4-FFF2-40B4-BE49-F238E27FC236}">
                <a16:creationId xmlns:a16="http://schemas.microsoft.com/office/drawing/2014/main" id="{56927167-F590-44A8-9814-EEA335473390}"/>
              </a:ext>
            </a:extLst>
          </p:cNvPr>
          <p:cNvSpPr>
            <a:spLocks noGrp="1"/>
          </p:cNvSpPr>
          <p:nvPr>
            <p:ph type="body" idx="1"/>
          </p:nvPr>
        </p:nvSpPr>
        <p:spPr>
          <a:xfrm>
            <a:off x="511347" y="1120140"/>
            <a:ext cx="8126878" cy="3258928"/>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3"/>
            <a:endParaRPr lang="en-US"/>
          </a:p>
        </p:txBody>
      </p:sp>
      <p:sp>
        <p:nvSpPr>
          <p:cNvPr id="4" name="Tekstvak 3">
            <a:extLst>
              <a:ext uri="{FF2B5EF4-FFF2-40B4-BE49-F238E27FC236}">
                <a16:creationId xmlns:a16="http://schemas.microsoft.com/office/drawing/2014/main" id="{7104DC4F-F9D6-E0E8-F2C0-706BF25D0BF9}"/>
              </a:ext>
            </a:extLst>
          </p:cNvPr>
          <p:cNvSpPr txBox="1"/>
          <p:nvPr userDrawn="1">
            <p:extLst>
              <p:ext uri="{1162E1C5-73C7-4A58-AE30-91384D911F3F}">
                <p184:classification xmlns:p184="http://schemas.microsoft.com/office/powerpoint/2018/4/main" val="hdr"/>
              </p:ext>
            </p:extLst>
          </p:nvPr>
        </p:nvSpPr>
        <p:spPr>
          <a:xfrm>
            <a:off x="63500" y="63500"/>
            <a:ext cx="831850" cy="152400"/>
          </a:xfrm>
          <a:prstGeom prst="rect">
            <a:avLst/>
          </a:prstGeom>
        </p:spPr>
        <p:txBody>
          <a:bodyPr horzOverflow="overflow" lIns="0" tIns="0" rIns="0" bIns="0">
            <a:spAutoFit/>
          </a:bodyPr>
          <a:lstStyle/>
          <a:p>
            <a:pPr algn="l"/>
            <a:r>
              <a:rPr lang="nl-NL" sz="1000">
                <a:solidFill>
                  <a:srgbClr val="7FAA39"/>
                </a:solidFill>
                <a:latin typeface="Calibri" panose="020F0502020204030204" pitchFamily="34" charset="0"/>
                <a:ea typeface="Calibri" panose="020F0502020204030204" pitchFamily="34" charset="0"/>
                <a:cs typeface="Calibri" panose="020F0502020204030204" pitchFamily="34" charset="0"/>
              </a:rPr>
              <a:t>| DNB PUBLIC |</a:t>
            </a:r>
          </a:p>
        </p:txBody>
      </p:sp>
    </p:spTree>
    <p:extLst>
      <p:ext uri="{BB962C8B-B14F-4D97-AF65-F5344CB8AC3E}">
        <p14:creationId xmlns:p14="http://schemas.microsoft.com/office/powerpoint/2010/main" val="983045303"/>
      </p:ext>
    </p:extLst>
  </p:cSld>
  <p:clrMap bg1="lt1" tx1="dk1" bg2="lt2" tx2="dk2" accent1="accent1" accent2="accent2" accent3="accent3" accent4="accent4" accent5="accent5" accent6="accent6" hlink="hlink" folHlink="folHlink"/>
  <p:sldLayoutIdLst>
    <p:sldLayoutId id="2147483648" r:id="rId1"/>
    <p:sldLayoutId id="2147483670" r:id="rId2"/>
    <p:sldLayoutId id="2147483671" r:id="rId3"/>
    <p:sldLayoutId id="2147483672" r:id="rId4"/>
    <p:sldLayoutId id="2147483673" r:id="rId5"/>
    <p:sldLayoutId id="2147483674" r:id="rId6"/>
    <p:sldLayoutId id="2147483675" r:id="rId7"/>
    <p:sldLayoutId id="2147483676" r:id="rId8"/>
    <p:sldLayoutId id="2147483679" r:id="rId9"/>
    <p:sldLayoutId id="2147483680" r:id="rId10"/>
    <p:sldLayoutId id="2147483682" r:id="rId11"/>
    <p:sldLayoutId id="2147483681" r:id="rId12"/>
  </p:sldLayoutIdLst>
  <p:hf hdr="0"/>
  <p:txStyles>
    <p:titleStyle>
      <a:lvl1pPr algn="l" defTabSz="914400" rtl="0" eaLnBrk="1" latinLnBrk="0" hangingPunct="1">
        <a:lnSpc>
          <a:spcPct val="100000"/>
        </a:lnSpc>
        <a:spcBef>
          <a:spcPct val="0"/>
        </a:spcBef>
        <a:buNone/>
        <a:defRPr sz="225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12A1B0EF-BB22-B1BB-7834-8BCDBD7DC7BD}"/>
              </a:ext>
            </a:extLst>
          </p:cNvPr>
          <p:cNvSpPr/>
          <p:nvPr userDrawn="1"/>
        </p:nvSpPr>
        <p:spPr>
          <a:xfrm>
            <a:off x="0" y="151201"/>
            <a:ext cx="9144000" cy="748801"/>
          </a:xfrm>
          <a:custGeom>
            <a:avLst/>
            <a:gdLst>
              <a:gd name="connsiteX0" fmla="*/ 0 w 9144000"/>
              <a:gd name="connsiteY0" fmla="*/ 0 h 748801"/>
              <a:gd name="connsiteX1" fmla="*/ 9144000 w 9144000"/>
              <a:gd name="connsiteY1" fmla="*/ 0 h 748801"/>
              <a:gd name="connsiteX2" fmla="*/ 9144000 w 9144000"/>
              <a:gd name="connsiteY2" fmla="*/ 748801 h 748801"/>
              <a:gd name="connsiteX3" fmla="*/ 0 w 9144000"/>
              <a:gd name="connsiteY3" fmla="*/ 748801 h 748801"/>
            </a:gdLst>
            <a:ahLst/>
            <a:cxnLst>
              <a:cxn ang="0">
                <a:pos x="connsiteX0" y="connsiteY0"/>
              </a:cxn>
              <a:cxn ang="0">
                <a:pos x="connsiteX1" y="connsiteY1"/>
              </a:cxn>
              <a:cxn ang="0">
                <a:pos x="connsiteX2" y="connsiteY2"/>
              </a:cxn>
              <a:cxn ang="0">
                <a:pos x="connsiteX3" y="connsiteY3"/>
              </a:cxn>
            </a:cxnLst>
            <a:rect l="l" t="t" r="r" b="b"/>
            <a:pathLst>
              <a:path w="9144000" h="748801">
                <a:moveTo>
                  <a:pt x="0" y="0"/>
                </a:moveTo>
                <a:lnTo>
                  <a:pt x="9144000" y="0"/>
                </a:lnTo>
                <a:lnTo>
                  <a:pt x="9144000" y="748801"/>
                </a:lnTo>
                <a:lnTo>
                  <a:pt x="0" y="748801"/>
                </a:lnTo>
                <a:close/>
              </a:path>
            </a:pathLst>
          </a:custGeom>
          <a:gradFill flip="none" rotWithShape="1">
            <a:gsLst>
              <a:gs pos="0">
                <a:schemeClr val="accent1"/>
              </a:gs>
              <a:gs pos="100000">
                <a:srgbClr val="3B54F5"/>
              </a:gs>
            </a:gsLst>
            <a:lin ang="30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endParaRPr lang="en-GB"/>
          </a:p>
        </p:txBody>
      </p:sp>
      <p:pic>
        <p:nvPicPr>
          <p:cNvPr id="5" name="Picture 4">
            <a:extLst>
              <a:ext uri="{FF2B5EF4-FFF2-40B4-BE49-F238E27FC236}">
                <a16:creationId xmlns:a16="http://schemas.microsoft.com/office/drawing/2014/main" id="{7838CC50-91A2-7356-8C25-4E251BE7D5D0}"/>
              </a:ext>
            </a:extLst>
          </p:cNvPr>
          <p:cNvPicPr>
            <a:picLocks noChangeAspect="1"/>
          </p:cNvPicPr>
          <p:nvPr userDrawn="1"/>
        </p:nvPicPr>
        <p:blipFill>
          <a:blip r:embed="rId14"/>
          <a:stretch>
            <a:fillRect/>
          </a:stretch>
        </p:blipFill>
        <p:spPr>
          <a:xfrm>
            <a:off x="464270" y="4583856"/>
            <a:ext cx="1112901" cy="414000"/>
          </a:xfrm>
          <a:prstGeom prst="rect">
            <a:avLst/>
          </a:prstGeom>
        </p:spPr>
      </p:pic>
      <p:sp>
        <p:nvSpPr>
          <p:cNvPr id="11" name="Title Placeholder 1"/>
          <p:cNvSpPr>
            <a:spLocks noGrp="1"/>
          </p:cNvSpPr>
          <p:nvPr>
            <p:ph type="title"/>
          </p:nvPr>
        </p:nvSpPr>
        <p:spPr>
          <a:xfrm>
            <a:off x="511348" y="435549"/>
            <a:ext cx="8126878" cy="364326"/>
          </a:xfrm>
          <a:prstGeom prst="rect">
            <a:avLst/>
          </a:prstGeom>
        </p:spPr>
        <p:txBody>
          <a:bodyPr vert="horz" lIns="0" tIns="0" rIns="0" bIns="0" rtlCol="0" anchor="t" anchorCtr="0">
            <a:normAutofit/>
          </a:bodyPr>
          <a:lstStyle/>
          <a:p>
            <a:endParaRPr lang="en-US"/>
          </a:p>
        </p:txBody>
      </p:sp>
      <p:sp>
        <p:nvSpPr>
          <p:cNvPr id="35" name="Slide Number Placeholder 34">
            <a:extLst>
              <a:ext uri="{FF2B5EF4-FFF2-40B4-BE49-F238E27FC236}">
                <a16:creationId xmlns:a16="http://schemas.microsoft.com/office/drawing/2014/main" id="{1103C625-FFD8-290F-D2E8-C1121E56CDBC}"/>
              </a:ext>
            </a:extLst>
          </p:cNvPr>
          <p:cNvSpPr>
            <a:spLocks noGrp="1"/>
          </p:cNvSpPr>
          <p:nvPr>
            <p:ph type="sldNum" sz="quarter" idx="4"/>
          </p:nvPr>
        </p:nvSpPr>
        <p:spPr>
          <a:xfrm>
            <a:off x="8119110" y="4741067"/>
            <a:ext cx="519115" cy="197644"/>
          </a:xfrm>
          <a:prstGeom prst="rect">
            <a:avLst/>
          </a:prstGeom>
        </p:spPr>
        <p:txBody>
          <a:bodyPr vert="horz" lIns="0" tIns="0" rIns="0" bIns="0" rtlCol="0" anchor="ctr"/>
          <a:lstStyle>
            <a:lvl1pPr algn="r">
              <a:defRPr sz="900">
                <a:solidFill>
                  <a:schemeClr val="tx1"/>
                </a:solidFill>
              </a:defRPr>
            </a:lvl1pPr>
          </a:lstStyle>
          <a:p>
            <a:fld id="{A57ACD69-77E0-4B27-BE9A-0E1A45A60CED}" type="slidenum">
              <a:rPr lang="en-US" smtClean="0"/>
              <a:pPr/>
              <a:t>‹#›</a:t>
            </a:fld>
            <a:endParaRPr lang="en-GB"/>
          </a:p>
        </p:txBody>
      </p:sp>
      <p:sp>
        <p:nvSpPr>
          <p:cNvPr id="24" name="Text Placeholder 23">
            <a:extLst>
              <a:ext uri="{FF2B5EF4-FFF2-40B4-BE49-F238E27FC236}">
                <a16:creationId xmlns:a16="http://schemas.microsoft.com/office/drawing/2014/main" id="{56927167-F590-44A8-9814-EEA335473390}"/>
              </a:ext>
            </a:extLst>
          </p:cNvPr>
          <p:cNvSpPr>
            <a:spLocks noGrp="1"/>
          </p:cNvSpPr>
          <p:nvPr>
            <p:ph type="body" idx="1"/>
          </p:nvPr>
        </p:nvSpPr>
        <p:spPr>
          <a:xfrm>
            <a:off x="511347" y="1120140"/>
            <a:ext cx="8126878" cy="3258928"/>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3"/>
            <a:endParaRPr lang="en-US"/>
          </a:p>
        </p:txBody>
      </p:sp>
    </p:spTree>
    <p:extLst>
      <p:ext uri="{BB962C8B-B14F-4D97-AF65-F5344CB8AC3E}">
        <p14:creationId xmlns:p14="http://schemas.microsoft.com/office/powerpoint/2010/main" val="27132447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p:txStyles>
    <p:titleStyle>
      <a:lvl1pPr algn="l" defTabSz="914400" rtl="0" eaLnBrk="1" latinLnBrk="0" hangingPunct="1">
        <a:lnSpc>
          <a:spcPct val="100000"/>
        </a:lnSpc>
        <a:spcBef>
          <a:spcPct val="0"/>
        </a:spcBef>
        <a:buNone/>
        <a:defRPr sz="2250" kern="1200">
          <a:solidFill>
            <a:schemeClr val="bg1"/>
          </a:solidFill>
          <a:latin typeface="+mj-lt"/>
          <a:ea typeface="+mj-ea"/>
          <a:cs typeface="+mj-cs"/>
        </a:defRPr>
      </a:lvl1pPr>
    </p:titleStyle>
    <p:body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customXml" Target="../../customXml/item8.xml"/><Relationship Id="rId1" Type="http://schemas.openxmlformats.org/officeDocument/2006/relationships/customXml" Target="../../customXml/item7.xml"/><Relationship Id="rId5" Type="http://schemas.openxmlformats.org/officeDocument/2006/relationships/image" Target="../media/image1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ustomXml" Target="../../customXml/item25.xml"/><Relationship Id="rId2" Type="http://schemas.openxmlformats.org/officeDocument/2006/relationships/customXml" Target="../../customXml/item24.xml"/><Relationship Id="rId1" Type="http://schemas.openxmlformats.org/officeDocument/2006/relationships/customXml" Target="../../customXml/item23.xml"/><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customXml" Target="../../customXml/item2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4.sv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ustomXml" Target="../../customXml/item28.xml"/><Relationship Id="rId1" Type="http://schemas.openxmlformats.org/officeDocument/2006/relationships/customXml" Target="../../customXml/item27.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0.sv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33.png"/><Relationship Id="rId12" Type="http://schemas.openxmlformats.org/officeDocument/2006/relationships/image" Target="../media/image37.sv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36.png"/><Relationship Id="rId5" Type="http://schemas.openxmlformats.org/officeDocument/2006/relationships/image" Target="../media/image13.jpeg"/><Relationship Id="rId10" Type="http://schemas.openxmlformats.org/officeDocument/2006/relationships/image" Target="../media/image30.svg"/><Relationship Id="rId4" Type="http://schemas.openxmlformats.org/officeDocument/2006/relationships/image" Target="../media/image12.jpe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customXml" Target="../../customXml/item31.xml"/><Relationship Id="rId7" Type="http://schemas.openxmlformats.org/officeDocument/2006/relationships/image" Target="../media/image19.png"/><Relationship Id="rId2" Type="http://schemas.openxmlformats.org/officeDocument/2006/relationships/customXml" Target="../../customXml/item30.xml"/><Relationship Id="rId1" Type="http://schemas.openxmlformats.org/officeDocument/2006/relationships/customXml" Target="../../customXml/item29.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customXml" Target="../../customXml/item32.xml"/></Relationships>
</file>

<file path=ppt/slides/_rels/slide18.xml.rels><?xml version="1.0" encoding="UTF-8" standalone="yes"?>
<Relationships xmlns="http://schemas.openxmlformats.org/package/2006/relationships"><Relationship Id="rId3" Type="http://schemas.openxmlformats.org/officeDocument/2006/relationships/customXml" Target="../../customXml/item35.xml"/><Relationship Id="rId7" Type="http://schemas.openxmlformats.org/officeDocument/2006/relationships/image" Target="../media/image18.png"/><Relationship Id="rId2" Type="http://schemas.openxmlformats.org/officeDocument/2006/relationships/customXml" Target="../../customXml/item34.xml"/><Relationship Id="rId1" Type="http://schemas.openxmlformats.org/officeDocument/2006/relationships/customXml" Target="../../customXml/item33.xml"/><Relationship Id="rId6" Type="http://schemas.openxmlformats.org/officeDocument/2006/relationships/notesSlide" Target="../notesSlides/notesSlide17.xml"/><Relationship Id="rId5" Type="http://schemas.openxmlformats.org/officeDocument/2006/relationships/slideLayout" Target="../slideLayouts/slideLayout6.xml"/><Relationship Id="rId4" Type="http://schemas.openxmlformats.org/officeDocument/2006/relationships/customXml" Target="../../customXml/item36.xml"/></Relationships>
</file>

<file path=ppt/slides/_rels/slide19.xml.rels><?xml version="1.0" encoding="UTF-8" standalone="yes"?>
<Relationships xmlns="http://schemas.openxmlformats.org/package/2006/relationships"><Relationship Id="rId3" Type="http://schemas.openxmlformats.org/officeDocument/2006/relationships/customXml" Target="../../customXml/item39.xml"/><Relationship Id="rId7" Type="http://schemas.openxmlformats.org/officeDocument/2006/relationships/image" Target="../media/image17.png"/><Relationship Id="rId2" Type="http://schemas.openxmlformats.org/officeDocument/2006/relationships/customXml" Target="../../customXml/item38.xml"/><Relationship Id="rId1" Type="http://schemas.openxmlformats.org/officeDocument/2006/relationships/customXml" Target="../../customXml/item37.xml"/><Relationship Id="rId6" Type="http://schemas.openxmlformats.org/officeDocument/2006/relationships/notesSlide" Target="../notesSlides/notesSlide18.xml"/><Relationship Id="rId5" Type="http://schemas.openxmlformats.org/officeDocument/2006/relationships/slideLayout" Target="../slideLayouts/slideLayout6.xml"/><Relationship Id="rId4" Type="http://schemas.openxmlformats.org/officeDocument/2006/relationships/customXml" Target="../../customXml/item4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0.sv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dnb.nl/voor-de-sector/wet-toekomst-pensioenen/" TargetMode="External"/><Relationship Id="rId7" Type="http://schemas.openxmlformats.org/officeDocument/2006/relationships/image" Target="../media/image25.svg"/><Relationship Id="rId2"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 TargetMode="Externa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customXml" Target="../../customXml/item10.xml"/><Relationship Id="rId1" Type="http://schemas.openxmlformats.org/officeDocument/2006/relationships/customXml" Target="../../customXml/item9.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ustomXml" Target="../../customXml/item13.xml"/><Relationship Id="rId7" Type="http://schemas.openxmlformats.org/officeDocument/2006/relationships/image" Target="../media/image16.png"/><Relationship Id="rId2" Type="http://schemas.openxmlformats.org/officeDocument/2006/relationships/customXml" Target="../../customXml/item12.xml"/><Relationship Id="rId1" Type="http://schemas.openxmlformats.org/officeDocument/2006/relationships/customXml" Target="../../customXml/item11.xml"/><Relationship Id="rId6" Type="http://schemas.openxmlformats.org/officeDocument/2006/relationships/notesSlide" Target="../notesSlides/notesSlide4.xml"/><Relationship Id="rId5" Type="http://schemas.openxmlformats.org/officeDocument/2006/relationships/slideLayout" Target="../slideLayouts/slideLayout6.xml"/><Relationship Id="rId4" Type="http://schemas.openxmlformats.org/officeDocument/2006/relationships/customXml" Target="../../customXml/item14.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customXml/item17.xml"/><Relationship Id="rId7" Type="http://schemas.openxmlformats.org/officeDocument/2006/relationships/image" Target="../media/image17.png"/><Relationship Id="rId2" Type="http://schemas.openxmlformats.org/officeDocument/2006/relationships/customXml" Target="../../customXml/item16.xml"/><Relationship Id="rId1" Type="http://schemas.openxmlformats.org/officeDocument/2006/relationships/customXml" Target="../../customXml/item15.xml"/><Relationship Id="rId6" Type="http://schemas.openxmlformats.org/officeDocument/2006/relationships/notesSlide" Target="../notesSlides/notesSlide5.xml"/><Relationship Id="rId5" Type="http://schemas.openxmlformats.org/officeDocument/2006/relationships/slideLayout" Target="../slideLayouts/slideLayout6.xml"/><Relationship Id="rId4" Type="http://schemas.openxmlformats.org/officeDocument/2006/relationships/customXml" Target="../../customXml/item18.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dnb.nl/voor-de-sector/wet-toekomst-pensioenen/" TargetMode="External"/><Relationship Id="rId7" Type="http://schemas.openxmlformats.org/officeDocument/2006/relationships/image" Target="../media/image25.svg"/><Relationship Id="rId2" Type="http://schemas.openxmlformats.org/officeDocument/2006/relationships/hyperlink" Target="https://www.dnb.nl/voor-de-sector/open-boek-toezicht/sectoren/pensioenfondsen/verzamelpagina-transitie-wet-toekomst-pensioenen/implementatieplan/good-practices-van-de-nederlandsche-bank-inzake-de-nadere-invulling-pensioenbeheer-in-het-implementatieplan/" TargetMode="Externa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customXml/item21.xml"/><Relationship Id="rId7" Type="http://schemas.openxmlformats.org/officeDocument/2006/relationships/image" Target="../media/image31.png"/><Relationship Id="rId2" Type="http://schemas.openxmlformats.org/officeDocument/2006/relationships/customXml" Target="../../customXml/item20.xml"/><Relationship Id="rId1" Type="http://schemas.openxmlformats.org/officeDocument/2006/relationships/customXml" Target="../../customXml/item19.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customXml" Target="../../customXml/item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AEF188-BC9A-DAC2-1959-15B7CD467711}"/>
              </a:ext>
            </a:extLst>
          </p:cNvPr>
          <p:cNvSpPr>
            <a:spLocks noGrp="1"/>
          </p:cNvSpPr>
          <p:nvPr>
            <p:ph type="body" sz="quarter" idx="4294967295"/>
          </p:nvPr>
        </p:nvSpPr>
        <p:spPr>
          <a:xfrm>
            <a:off x="115293" y="4804756"/>
            <a:ext cx="3696092" cy="556895"/>
          </a:xfrm>
        </p:spPr>
        <p:txBody>
          <a:bodyPr>
            <a:normAutofit/>
          </a:bodyPr>
          <a:lstStyle/>
          <a:p>
            <a:r>
              <a:rPr lang="nl-NL" sz="1100" noProof="0">
                <a:solidFill>
                  <a:schemeClr val="bg1"/>
                </a:solidFill>
                <a:latin typeface="Calibri" panose="020F0502020204030204" pitchFamily="34" charset="0"/>
                <a:ea typeface="Calibri" panose="020F0502020204030204" pitchFamily="34" charset="0"/>
                <a:cs typeface="Calibri" panose="020F0502020204030204" pitchFamily="34" charset="0"/>
              </a:rPr>
              <a:t>26 september 2024</a:t>
            </a:r>
          </a:p>
        </p:txBody>
      </p:sp>
      <p:pic>
        <p:nvPicPr>
          <p:cNvPr id="9" name="Tijdelijke aanduiding voor afbeelding 8" descr="Afbeelding met tandwiel, hemel, transport, standbeeld&#10;&#10;Automatisch gegenereerde beschrijving">
            <a:extLst>
              <a:ext uri="{FF2B5EF4-FFF2-40B4-BE49-F238E27FC236}">
                <a16:creationId xmlns:a16="http://schemas.microsoft.com/office/drawing/2014/main" id="{9D466EE7-6174-1FB0-CDC0-D4D00E522CF6}"/>
              </a:ext>
            </a:extLst>
          </p:cNvPr>
          <p:cNvPicPr>
            <a:picLocks noGrp="1" noChangeAspect="1"/>
          </p:cNvPicPr>
          <p:nvPr>
            <p:ph type="pic" sz="quarter" idx="11"/>
          </p:nvPr>
        </p:nvPicPr>
        <p:blipFill rotWithShape="1">
          <a:blip r:embed="rId5">
            <a:alphaModFix amt="35000"/>
          </a:blip>
          <a:srcRect t="17022" b="2"/>
          <a:stretch/>
        </p:blipFill>
        <p:spPr>
          <a:xfrm>
            <a:off x="0" y="0"/>
            <a:ext cx="9144000" cy="5143500"/>
          </a:xfrm>
        </p:spPr>
      </p:pic>
      <p:sp>
        <p:nvSpPr>
          <p:cNvPr id="10" name="Text Placeholder 9">
            <a:extLst>
              <a:ext uri="{FF2B5EF4-FFF2-40B4-BE49-F238E27FC236}">
                <a16:creationId xmlns:a16="http://schemas.microsoft.com/office/drawing/2014/main" id="{5A7CC602-B70A-805D-59A2-7E075C0B76E1}"/>
              </a:ext>
            </a:extLst>
          </p:cNvPr>
          <p:cNvSpPr>
            <a:spLocks noGrp="1"/>
          </p:cNvSpPr>
          <p:nvPr>
            <p:ph type="body" sz="quarter" idx="10"/>
          </p:nvPr>
        </p:nvSpPr>
        <p:spPr>
          <a:xfrm>
            <a:off x="115293" y="2807970"/>
            <a:ext cx="8052556" cy="1417320"/>
          </a:xfrm>
        </p:spPr>
        <p:txBody>
          <a:bodyPr anchor="t"/>
          <a:lstStyle/>
          <a:p>
            <a:r>
              <a:rPr lang="nl-NL" sz="2000" b="1" dirty="0" err="1">
                <a:solidFill>
                  <a:schemeClr val="bg1"/>
                </a:solidFill>
                <a:latin typeface="+mj-lt"/>
                <a:ea typeface="Calibri"/>
                <a:cs typeface="Calibri"/>
              </a:rPr>
              <a:t>Wtp</a:t>
            </a:r>
            <a:r>
              <a:rPr lang="nl-NL" sz="2000" b="1" dirty="0">
                <a:solidFill>
                  <a:schemeClr val="bg1"/>
                </a:solidFill>
                <a:latin typeface="+mj-lt"/>
                <a:ea typeface="Calibri"/>
                <a:cs typeface="Calibri"/>
              </a:rPr>
              <a:t> Webinar</a:t>
            </a:r>
          </a:p>
          <a:p>
            <a:endParaRPr lang="nl-NL" sz="2000" b="1" noProof="0" dirty="0">
              <a:solidFill>
                <a:schemeClr val="bg1"/>
              </a:solidFill>
              <a:latin typeface="+mj-lt"/>
              <a:ea typeface="Calibri" panose="020F0502020204030204" pitchFamily="34" charset="0"/>
              <a:cs typeface="Calibri" panose="020F0502020204030204" pitchFamily="34" charset="0"/>
            </a:endParaRPr>
          </a:p>
          <a:p>
            <a:r>
              <a:rPr lang="nl-NL" sz="2000" dirty="0" err="1">
                <a:solidFill>
                  <a:schemeClr val="bg1"/>
                </a:solidFill>
                <a:latin typeface="+mj-lt"/>
                <a:ea typeface="Calibri"/>
                <a:cs typeface="Calibri"/>
              </a:rPr>
              <a:t>Good</a:t>
            </a:r>
            <a:r>
              <a:rPr lang="nl-NL" sz="2000" dirty="0">
                <a:solidFill>
                  <a:schemeClr val="bg1"/>
                </a:solidFill>
                <a:latin typeface="+mj-lt"/>
                <a:ea typeface="Calibri"/>
                <a:cs typeface="Calibri"/>
              </a:rPr>
              <a:t> </a:t>
            </a:r>
            <a:r>
              <a:rPr lang="nl-NL" sz="2000" dirty="0" err="1">
                <a:solidFill>
                  <a:schemeClr val="bg1"/>
                </a:solidFill>
                <a:latin typeface="+mj-lt"/>
                <a:ea typeface="Calibri"/>
                <a:cs typeface="Calibri"/>
              </a:rPr>
              <a:t>Practice</a:t>
            </a:r>
            <a:r>
              <a:rPr lang="nl-NL" sz="2000" dirty="0">
                <a:solidFill>
                  <a:schemeClr val="bg1"/>
                </a:solidFill>
                <a:latin typeface="+mj-lt"/>
                <a:ea typeface="Calibri"/>
                <a:cs typeface="Calibri"/>
              </a:rPr>
              <a:t> (GP) </a:t>
            </a:r>
            <a:r>
              <a:rPr lang="nl-NL" sz="2000" noProof="0" dirty="0">
                <a:solidFill>
                  <a:schemeClr val="bg1"/>
                </a:solidFill>
                <a:latin typeface="+mj-lt"/>
                <a:ea typeface="Calibri"/>
                <a:cs typeface="Calibri"/>
              </a:rPr>
              <a:t>Pensioenbeheer </a:t>
            </a:r>
          </a:p>
        </p:txBody>
      </p:sp>
    </p:spTree>
    <p:custDataLst>
      <p:custData r:id="rId1"/>
      <p:custData r:id="rId2"/>
    </p:custDataLst>
    <p:extLst>
      <p:ext uri="{BB962C8B-B14F-4D97-AF65-F5344CB8AC3E}">
        <p14:creationId xmlns:p14="http://schemas.microsoft.com/office/powerpoint/2010/main" val="900211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FDF-ED76-DEE5-C8F9-D7CAFDDDD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45F4-FDD8-26E6-F6E9-11E2405ED0E9}"/>
              </a:ext>
            </a:extLst>
          </p:cNvPr>
          <p:cNvSpPr>
            <a:spLocks noGrp="1"/>
          </p:cNvSpPr>
          <p:nvPr>
            <p:ph type="title"/>
          </p:nvPr>
        </p:nvSpPr>
        <p:spPr>
          <a:xfrm>
            <a:off x="462453" y="454230"/>
            <a:ext cx="9017213" cy="364326"/>
          </a:xfrm>
        </p:spPr>
        <p:txBody>
          <a:bodyPr>
            <a:normAutofit/>
          </a:bodyPr>
          <a:lstStyle/>
          <a:p>
            <a:r>
              <a:rPr lang="nl-NL" sz="1800" b="1" noProof="0" dirty="0"/>
              <a:t>A. Het DNB proces bij beoordelen invaarmeldingen</a:t>
            </a:r>
          </a:p>
        </p:txBody>
      </p:sp>
      <p:graphicFrame>
        <p:nvGraphicFramePr>
          <p:cNvPr id="16" name="Tabel 15">
            <a:extLst>
              <a:ext uri="{FF2B5EF4-FFF2-40B4-BE49-F238E27FC236}">
                <a16:creationId xmlns:a16="http://schemas.microsoft.com/office/drawing/2014/main" id="{6E8B24D9-D89E-5239-9BB3-E123AC39915F}"/>
              </a:ext>
            </a:extLst>
          </p:cNvPr>
          <p:cNvGraphicFramePr>
            <a:graphicFrameLocks noGrp="1"/>
          </p:cNvGraphicFramePr>
          <p:nvPr>
            <p:extLst>
              <p:ext uri="{D42A27DB-BD31-4B8C-83A1-F6EECF244321}">
                <p14:modId xmlns:p14="http://schemas.microsoft.com/office/powerpoint/2010/main" val="570492534"/>
              </p:ext>
            </p:extLst>
          </p:nvPr>
        </p:nvGraphicFramePr>
        <p:xfrm>
          <a:off x="143828" y="1209790"/>
          <a:ext cx="8314372" cy="1388630"/>
        </p:xfrm>
        <a:graphic>
          <a:graphicData uri="http://schemas.openxmlformats.org/drawingml/2006/table">
            <a:tbl>
              <a:tblPr/>
              <a:tblGrid>
                <a:gridCol w="8314372">
                  <a:extLst>
                    <a:ext uri="{9D8B030D-6E8A-4147-A177-3AD203B41FA5}">
                      <a16:colId xmlns:a16="http://schemas.microsoft.com/office/drawing/2014/main" val="3656042918"/>
                    </a:ext>
                  </a:extLst>
                </a:gridCol>
              </a:tblGrid>
              <a:tr h="250504">
                <a:tc>
                  <a:txBody>
                    <a:bodyPr/>
                    <a:lstStyle/>
                    <a:p>
                      <a:pPr algn="l" fontAlgn="base"/>
                      <a:r>
                        <a:rPr lang="en-US" sz="1300" b="1" i="0" dirty="0" err="1">
                          <a:solidFill>
                            <a:srgbClr val="FFFFFF"/>
                          </a:solidFill>
                          <a:effectLst/>
                          <a:latin typeface="Verdana" panose="020B0604030504040204" pitchFamily="34" charset="0"/>
                        </a:rPr>
                        <a:t>Focuspunten</a:t>
                      </a:r>
                      <a:r>
                        <a:rPr lang="en-US" sz="1300" b="1" i="0" dirty="0">
                          <a:solidFill>
                            <a:srgbClr val="FFFFFF"/>
                          </a:solidFill>
                          <a:effectLst/>
                          <a:latin typeface="Verdana" panose="020B0604030504040204" pitchFamily="34" charset="0"/>
                        </a:rPr>
                        <a:t>​</a:t>
                      </a:r>
                      <a:endParaRPr lang="en-US" sz="1700" b="1" i="0" dirty="0">
                        <a:solidFill>
                          <a:srgbClr val="FFFFFF"/>
                        </a:solidFill>
                        <a:effectLst/>
                      </a:endParaRPr>
                    </a:p>
                  </a:txBody>
                  <a:tcPr marL="86707" marR="86707" marT="43354" marB="43354">
                    <a:lnL w="6788" cap="flat" cmpd="sng" algn="ctr">
                      <a:solidFill>
                        <a:srgbClr val="000000"/>
                      </a:solidFill>
                      <a:prstDash val="solid"/>
                      <a:round/>
                      <a:headEnd type="none" w="med" len="med"/>
                      <a:tailEnd type="none" w="med" len="med"/>
                    </a:lnL>
                    <a:lnR w="6788" cap="flat" cmpd="sng" algn="ctr">
                      <a:solidFill>
                        <a:srgbClr val="000000"/>
                      </a:solidFill>
                      <a:prstDash val="solid"/>
                      <a:round/>
                      <a:headEnd type="none" w="med" len="med"/>
                      <a:tailEnd type="none" w="med" len="med"/>
                    </a:lnR>
                    <a:lnT w="6788" cap="flat" cmpd="sng" algn="ctr">
                      <a:solidFill>
                        <a:srgbClr val="000000"/>
                      </a:solidFill>
                      <a:prstDash val="solid"/>
                      <a:round/>
                      <a:headEnd type="none" w="med" len="med"/>
                      <a:tailEnd type="none" w="med" len="med"/>
                    </a:lnT>
                    <a:lnB w="6788" cap="flat" cmpd="sng" algn="ctr">
                      <a:solidFill>
                        <a:srgbClr val="000000"/>
                      </a:solidFill>
                      <a:prstDash val="solid"/>
                      <a:round/>
                      <a:headEnd type="none" w="med" len="med"/>
                      <a:tailEnd type="none" w="med" len="med"/>
                    </a:lnB>
                    <a:solidFill>
                      <a:srgbClr val="1226AA"/>
                    </a:solidFill>
                  </a:tcPr>
                </a:tc>
                <a:extLst>
                  <a:ext uri="{0D108BD9-81ED-4DB2-BD59-A6C34878D82A}">
                    <a16:rowId xmlns:a16="http://schemas.microsoft.com/office/drawing/2014/main" val="3253017391"/>
                  </a:ext>
                </a:extLst>
              </a:tr>
              <a:tr h="250504">
                <a:tc>
                  <a:txBody>
                    <a:bodyPr/>
                    <a:lstStyle/>
                    <a:p>
                      <a:pPr algn="l" fontAlgn="base"/>
                      <a:r>
                        <a:rPr lang="nl-NL" sz="1300" b="0" i="0" u="none" strike="noStrike">
                          <a:solidFill>
                            <a:srgbClr val="000000"/>
                          </a:solidFill>
                          <a:effectLst/>
                          <a:latin typeface="Verdana" panose="020B0604030504040204" pitchFamily="34" charset="0"/>
                        </a:rPr>
                        <a:t>Risicoanalyse en –beheersing </a:t>
                      </a:r>
                      <a:r>
                        <a:rPr lang="nl-NL" sz="1300" b="0" i="0">
                          <a:solidFill>
                            <a:srgbClr val="000000"/>
                          </a:solidFill>
                          <a:effectLst/>
                          <a:latin typeface="Verdana" panose="020B0604030504040204" pitchFamily="34" charset="0"/>
                        </a:rPr>
                        <a:t>vóór, tijdens en na de transitie​</a:t>
                      </a:r>
                      <a:endParaRPr lang="nl-NL" sz="1700" b="0" i="0">
                        <a:solidFill>
                          <a:srgbClr val="000000"/>
                        </a:solidFill>
                        <a:effectLst/>
                      </a:endParaRPr>
                    </a:p>
                  </a:txBody>
                  <a:tcPr marL="86707" marR="86707" marT="43354" marB="43354" anchor="ctr">
                    <a:lnL w="6788" cap="flat" cmpd="sng" algn="ctr">
                      <a:solidFill>
                        <a:srgbClr val="000000"/>
                      </a:solidFill>
                      <a:prstDash val="solid"/>
                      <a:round/>
                      <a:headEnd type="none" w="med" len="med"/>
                      <a:tailEnd type="none" w="med" len="med"/>
                    </a:lnL>
                    <a:lnR w="6788" cap="flat" cmpd="sng" algn="ctr">
                      <a:solidFill>
                        <a:srgbClr val="000000"/>
                      </a:solidFill>
                      <a:prstDash val="solid"/>
                      <a:round/>
                      <a:headEnd type="none" w="med" len="med"/>
                      <a:tailEnd type="none" w="med" len="med"/>
                    </a:lnR>
                    <a:lnT w="6788" cap="flat" cmpd="sng" algn="ctr">
                      <a:solidFill>
                        <a:srgbClr val="000000"/>
                      </a:solidFill>
                      <a:prstDash val="solid"/>
                      <a:round/>
                      <a:headEnd type="none" w="med" len="med"/>
                      <a:tailEnd type="none" w="med" len="med"/>
                    </a:lnT>
                    <a:lnB w="6788" cap="flat" cmpd="sng" algn="ctr">
                      <a:solidFill>
                        <a:srgbClr val="000000"/>
                      </a:solidFill>
                      <a:prstDash val="solid"/>
                      <a:round/>
                      <a:headEnd type="none" w="med" len="med"/>
                      <a:tailEnd type="none" w="med" len="med"/>
                    </a:lnB>
                    <a:solidFill>
                      <a:srgbClr val="CCCDE2"/>
                    </a:solidFill>
                  </a:tcPr>
                </a:tc>
                <a:extLst>
                  <a:ext uri="{0D108BD9-81ED-4DB2-BD59-A6C34878D82A}">
                    <a16:rowId xmlns:a16="http://schemas.microsoft.com/office/drawing/2014/main" val="1140525286"/>
                  </a:ext>
                </a:extLst>
              </a:tr>
              <a:tr h="250504">
                <a:tc>
                  <a:txBody>
                    <a:bodyPr/>
                    <a:lstStyle/>
                    <a:p>
                      <a:pPr algn="l" fontAlgn="base"/>
                      <a:r>
                        <a:rPr lang="nl-NL" sz="1300" b="0" i="0" u="none" strike="noStrike">
                          <a:solidFill>
                            <a:srgbClr val="000000"/>
                          </a:solidFill>
                          <a:effectLst/>
                          <a:latin typeface="Verdana" panose="020B0604030504040204" pitchFamily="34" charset="0"/>
                        </a:rPr>
                        <a:t>Technische uitvoerbaarheid van de pensioenovereenkomst</a:t>
                      </a:r>
                      <a:r>
                        <a:rPr lang="nl-NL" sz="1300" b="0" i="0">
                          <a:solidFill>
                            <a:srgbClr val="000000"/>
                          </a:solidFill>
                          <a:effectLst/>
                          <a:latin typeface="Verdana" panose="020B0604030504040204" pitchFamily="34" charset="0"/>
                        </a:rPr>
                        <a:t>​</a:t>
                      </a:r>
                      <a:endParaRPr lang="nl-NL" sz="1700" b="0" i="0">
                        <a:solidFill>
                          <a:srgbClr val="000000"/>
                        </a:solidFill>
                        <a:effectLst/>
                      </a:endParaRPr>
                    </a:p>
                  </a:txBody>
                  <a:tcPr marL="86707" marR="86707" marT="43354" marB="43354" anchor="ctr">
                    <a:lnL w="6788" cap="flat" cmpd="sng" algn="ctr">
                      <a:solidFill>
                        <a:srgbClr val="000000"/>
                      </a:solidFill>
                      <a:prstDash val="solid"/>
                      <a:round/>
                      <a:headEnd type="none" w="med" len="med"/>
                      <a:tailEnd type="none" w="med" len="med"/>
                    </a:lnL>
                    <a:lnR w="6788" cap="flat" cmpd="sng" algn="ctr">
                      <a:solidFill>
                        <a:srgbClr val="000000"/>
                      </a:solidFill>
                      <a:prstDash val="solid"/>
                      <a:round/>
                      <a:headEnd type="none" w="med" len="med"/>
                      <a:tailEnd type="none" w="med" len="med"/>
                    </a:lnR>
                    <a:lnT w="6788" cap="flat" cmpd="sng" algn="ctr">
                      <a:solidFill>
                        <a:srgbClr val="000000"/>
                      </a:solidFill>
                      <a:prstDash val="solid"/>
                      <a:round/>
                      <a:headEnd type="none" w="med" len="med"/>
                      <a:tailEnd type="none" w="med" len="med"/>
                    </a:lnT>
                    <a:lnB w="6788" cap="flat" cmpd="sng" algn="ctr">
                      <a:solidFill>
                        <a:srgbClr val="000000"/>
                      </a:solidFill>
                      <a:prstDash val="solid"/>
                      <a:round/>
                      <a:headEnd type="none" w="med" len="med"/>
                      <a:tailEnd type="none" w="med" len="med"/>
                    </a:lnB>
                    <a:solidFill>
                      <a:srgbClr val="E7E8F1"/>
                    </a:solidFill>
                  </a:tcPr>
                </a:tc>
                <a:extLst>
                  <a:ext uri="{0D108BD9-81ED-4DB2-BD59-A6C34878D82A}">
                    <a16:rowId xmlns:a16="http://schemas.microsoft.com/office/drawing/2014/main" val="2379259188"/>
                  </a:ext>
                </a:extLst>
              </a:tr>
              <a:tr h="534146">
                <a:tc>
                  <a:txBody>
                    <a:bodyPr/>
                    <a:lstStyle/>
                    <a:p>
                      <a:pPr algn="l" fontAlgn="base"/>
                      <a:r>
                        <a:rPr lang="nl-NL" sz="1300" b="0" i="0" u="none" strike="noStrike" dirty="0">
                          <a:solidFill>
                            <a:srgbClr val="000000"/>
                          </a:solidFill>
                          <a:effectLst/>
                          <a:latin typeface="Verdana" panose="020B0604030504040204" pitchFamily="34" charset="0"/>
                        </a:rPr>
                        <a:t>Te nemen stappen en besluiten in de implementatiefase en uitvoeringsfase t.a.v. pensioenbeheer</a:t>
                      </a:r>
                      <a:r>
                        <a:rPr lang="nl-NL" sz="1300" b="0" i="0" dirty="0">
                          <a:solidFill>
                            <a:srgbClr val="000000"/>
                          </a:solidFill>
                          <a:effectLst/>
                          <a:latin typeface="Verdana" panose="020B0604030504040204" pitchFamily="34" charset="0"/>
                        </a:rPr>
                        <a:t>​</a:t>
                      </a:r>
                      <a:endParaRPr lang="nl-NL" sz="1700" b="0" i="0" dirty="0">
                        <a:solidFill>
                          <a:srgbClr val="000000"/>
                        </a:solidFill>
                        <a:effectLst/>
                      </a:endParaRPr>
                    </a:p>
                  </a:txBody>
                  <a:tcPr marL="86707" marR="86707" marT="43354" marB="43354" anchor="ctr">
                    <a:lnL w="6788" cap="flat" cmpd="sng" algn="ctr">
                      <a:solidFill>
                        <a:srgbClr val="000000"/>
                      </a:solidFill>
                      <a:prstDash val="solid"/>
                      <a:round/>
                      <a:headEnd type="none" w="med" len="med"/>
                      <a:tailEnd type="none" w="med" len="med"/>
                    </a:lnL>
                    <a:lnR w="6788" cap="flat" cmpd="sng" algn="ctr">
                      <a:solidFill>
                        <a:srgbClr val="000000"/>
                      </a:solidFill>
                      <a:prstDash val="solid"/>
                      <a:round/>
                      <a:headEnd type="none" w="med" len="med"/>
                      <a:tailEnd type="none" w="med" len="med"/>
                    </a:lnR>
                    <a:lnT w="6788" cap="flat" cmpd="sng" algn="ctr">
                      <a:solidFill>
                        <a:srgbClr val="000000"/>
                      </a:solidFill>
                      <a:prstDash val="solid"/>
                      <a:round/>
                      <a:headEnd type="none" w="med" len="med"/>
                      <a:tailEnd type="none" w="med" len="med"/>
                    </a:lnT>
                    <a:lnB w="6788" cap="flat" cmpd="sng" algn="ctr">
                      <a:solidFill>
                        <a:srgbClr val="000000"/>
                      </a:solidFill>
                      <a:prstDash val="solid"/>
                      <a:round/>
                      <a:headEnd type="none" w="med" len="med"/>
                      <a:tailEnd type="none" w="med" len="med"/>
                    </a:lnB>
                    <a:solidFill>
                      <a:srgbClr val="CCCDE2"/>
                    </a:solidFill>
                  </a:tcPr>
                </a:tc>
                <a:extLst>
                  <a:ext uri="{0D108BD9-81ED-4DB2-BD59-A6C34878D82A}">
                    <a16:rowId xmlns:a16="http://schemas.microsoft.com/office/drawing/2014/main" val="1873381347"/>
                  </a:ext>
                </a:extLst>
              </a:tr>
            </a:tbl>
          </a:graphicData>
        </a:graphic>
      </p:graphicFrame>
      <p:sp>
        <p:nvSpPr>
          <p:cNvPr id="17" name="Rectangle 1">
            <a:extLst>
              <a:ext uri="{FF2B5EF4-FFF2-40B4-BE49-F238E27FC236}">
                <a16:creationId xmlns:a16="http://schemas.microsoft.com/office/drawing/2014/main" id="{05E93002-3E11-97D6-ED22-09BBFA1018C8}"/>
              </a:ext>
            </a:extLst>
          </p:cNvPr>
          <p:cNvSpPr>
            <a:spLocks noChangeArrowheads="1"/>
          </p:cNvSpPr>
          <p:nvPr/>
        </p:nvSpPr>
        <p:spPr bwMode="auto">
          <a:xfrm>
            <a:off x="143828" y="123846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nl-NL" altLang="nl-NL"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custDataLst>
      <p:custData r:id="rId1"/>
      <p:custData r:id="rId2"/>
      <p:custData r:id="rId3"/>
      <p:custData r:id="rId4"/>
    </p:custDataLst>
    <p:extLst>
      <p:ext uri="{BB962C8B-B14F-4D97-AF65-F5344CB8AC3E}">
        <p14:creationId xmlns:p14="http://schemas.microsoft.com/office/powerpoint/2010/main" val="257466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FF46-A9A0-6F8A-A553-89E0D02DA4C7}"/>
              </a:ext>
            </a:extLst>
          </p:cNvPr>
          <p:cNvSpPr>
            <a:spLocks noGrp="1"/>
          </p:cNvSpPr>
          <p:nvPr>
            <p:ph type="title"/>
          </p:nvPr>
        </p:nvSpPr>
        <p:spPr/>
        <p:txBody>
          <a:bodyPr>
            <a:normAutofit fontScale="90000"/>
          </a:bodyPr>
          <a:lstStyle/>
          <a:p>
            <a:pPr>
              <a:lnSpc>
                <a:spcPct val="120000"/>
              </a:lnSpc>
              <a:spcBef>
                <a:spcPts val="0"/>
              </a:spcBef>
            </a:pPr>
            <a:endParaRPr lang="nl-NL"/>
          </a:p>
          <a:p>
            <a:pPr marL="171450" indent="-171450">
              <a:lnSpc>
                <a:spcPct val="120000"/>
              </a:lnSpc>
              <a:spcBef>
                <a:spcPts val="0"/>
              </a:spcBef>
              <a:buFont typeface="Calibri,Sans-Serif"/>
              <a:buChar char="-"/>
            </a:pPr>
            <a:endParaRPr lang="nl-NL" sz="1000">
              <a:solidFill>
                <a:srgbClr val="000000"/>
              </a:solidFill>
              <a:ea typeface="Verdana"/>
            </a:endParaRPr>
          </a:p>
          <a:p>
            <a:endParaRPr lang="nl-NL">
              <a:ea typeface="Verdana"/>
            </a:endParaRPr>
          </a:p>
        </p:txBody>
      </p:sp>
      <p:sp>
        <p:nvSpPr>
          <p:cNvPr id="3" name="Tijdelijke aanduiding voor dianummer 2">
            <a:extLst>
              <a:ext uri="{FF2B5EF4-FFF2-40B4-BE49-F238E27FC236}">
                <a16:creationId xmlns:a16="http://schemas.microsoft.com/office/drawing/2014/main" id="{4BB14A86-0A5C-FE32-E065-1D37857FA53A}"/>
              </a:ext>
            </a:extLst>
          </p:cNvPr>
          <p:cNvSpPr>
            <a:spLocks noGrp="1"/>
          </p:cNvSpPr>
          <p:nvPr>
            <p:ph type="sldNum" sz="quarter" idx="10"/>
          </p:nvPr>
        </p:nvSpPr>
        <p:spPr/>
        <p:txBody>
          <a:bodyPr/>
          <a:lstStyle/>
          <a:p>
            <a:fld id="{A57ACD69-77E0-4B27-BE9A-0E1A45A60CED}" type="slidenum">
              <a:rPr lang="en-US" smtClean="0"/>
              <a:pPr/>
              <a:t>11</a:t>
            </a:fld>
            <a:endParaRPr lang="en-GB"/>
          </a:p>
        </p:txBody>
      </p:sp>
      <p:sp>
        <p:nvSpPr>
          <p:cNvPr id="4" name="Tijdelijke aanduiding voor inhoud 3">
            <a:extLst>
              <a:ext uri="{FF2B5EF4-FFF2-40B4-BE49-F238E27FC236}">
                <a16:creationId xmlns:a16="http://schemas.microsoft.com/office/drawing/2014/main" id="{02F96019-7048-736D-B8DD-E6C5AF149E99}"/>
              </a:ext>
            </a:extLst>
          </p:cNvPr>
          <p:cNvSpPr>
            <a:spLocks noGrp="1"/>
          </p:cNvSpPr>
          <p:nvPr>
            <p:ph sz="quarter" idx="15"/>
          </p:nvPr>
        </p:nvSpPr>
        <p:spPr>
          <a:xfrm>
            <a:off x="3029174" y="1170184"/>
            <a:ext cx="6275693" cy="1939531"/>
          </a:xfrm>
        </p:spPr>
        <p:txBody>
          <a:bodyPr vert="horz" wrap="square" lIns="0" tIns="0" rIns="0" bIns="0" rtlCol="0" anchor="t">
            <a:noAutofit/>
          </a:bodyPr>
          <a:lstStyle/>
          <a:p>
            <a:endParaRPr lang="nl-NL" sz="1400" b="1" dirty="0">
              <a:latin typeface="+mj-lt"/>
              <a:ea typeface="Calibri" panose="020F0502020204030204" pitchFamily="34" charset="0"/>
              <a:cs typeface="Calibri" panose="020F0502020204030204" pitchFamily="34" charset="0"/>
            </a:endParaRPr>
          </a:p>
          <a:p>
            <a:r>
              <a:rPr lang="nl-NL" sz="1400" dirty="0">
                <a:latin typeface="+mj-lt"/>
                <a:ea typeface="Calibri" panose="020F0502020204030204" pitchFamily="34" charset="0"/>
                <a:cs typeface="Calibri"/>
              </a:rPr>
              <a:t>A. Het DNB-proces bij beoordelen</a:t>
            </a:r>
            <a:endParaRPr lang="nl-NL" sz="1400"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a:endParaRPr>
          </a:p>
          <a:p>
            <a:r>
              <a:rPr lang="nl-NL" sz="1400" b="1" dirty="0">
                <a:latin typeface="+mj-lt"/>
                <a:ea typeface="Calibri" panose="020F0502020204030204" pitchFamily="34" charset="0"/>
                <a:cs typeface="Calibri"/>
              </a:rPr>
              <a:t>B. Aanleiding voor de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C. Gevolgde proces bij de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D. Samenvatting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E. Next steps vanuit DNB</a:t>
            </a:r>
            <a:endParaRPr lang="nl-NL" sz="1400" dirty="0">
              <a:latin typeface="+mj-lt"/>
              <a:ea typeface="Calibri" panose="020F0502020204030204" pitchFamily="34" charset="0"/>
              <a:cs typeface="Calibri" panose="020F0502020204030204" pitchFamily="34" charset="0"/>
            </a:endParaRPr>
          </a:p>
          <a:p>
            <a:pPr marL="342900" indent="-342900">
              <a:buAutoNum type="arabicPeriod"/>
            </a:pPr>
            <a:endParaRPr lang="nl-NL" sz="1400" b="1" noProof="0" dirty="0">
              <a:latin typeface="+mj-lt"/>
              <a:ea typeface="Calibri" panose="020F0502020204030204" pitchFamily="34" charset="0"/>
              <a:cs typeface="Calibri" panose="020F0502020204030204" pitchFamily="34" charset="0"/>
            </a:endParaRPr>
          </a:p>
          <a:p>
            <a:pPr marL="342900" indent="-342900">
              <a:buFont typeface="+mj-lt"/>
              <a:buAutoNum type="arabicPeriod"/>
            </a:pPr>
            <a:endParaRPr lang="nl-NL" sz="1400" b="1" noProof="0" dirty="0">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id="{6A826928-CF61-3814-76A5-D5E6A87301EA}"/>
              </a:ext>
            </a:extLst>
          </p:cNvPr>
          <p:cNvPicPr>
            <a:picLocks noChangeAspect="1"/>
          </p:cNvPicPr>
          <p:nvPr/>
        </p:nvPicPr>
        <p:blipFill>
          <a:blip r:embed="rId3"/>
          <a:stretch>
            <a:fillRect/>
          </a:stretch>
        </p:blipFill>
        <p:spPr>
          <a:xfrm>
            <a:off x="217654" y="1601984"/>
            <a:ext cx="2564909" cy="1823180"/>
          </a:xfrm>
          <a:prstGeom prst="rect">
            <a:avLst/>
          </a:prstGeom>
        </p:spPr>
      </p:pic>
      <p:pic>
        <p:nvPicPr>
          <p:cNvPr id="6" name="Graphic 5" descr="Vragen silhouet">
            <a:extLst>
              <a:ext uri="{FF2B5EF4-FFF2-40B4-BE49-F238E27FC236}">
                <a16:creationId xmlns:a16="http://schemas.microsoft.com/office/drawing/2014/main" id="{112C9118-D470-4CA7-9C5C-BA1F15BB840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3395" y="1084705"/>
            <a:ext cx="644252" cy="644252"/>
          </a:xfrm>
          <a:prstGeom prst="rect">
            <a:avLst/>
          </a:prstGeom>
        </p:spPr>
      </p:pic>
      <p:pic>
        <p:nvPicPr>
          <p:cNvPr id="13" name="Graphic 12" descr="Cirkel met pijl naar links met effen opvulling">
            <a:extLst>
              <a:ext uri="{FF2B5EF4-FFF2-40B4-BE49-F238E27FC236}">
                <a16:creationId xmlns:a16="http://schemas.microsoft.com/office/drawing/2014/main" id="{1FA03795-2731-7185-5B7A-474A293AB7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63394" y="1757261"/>
            <a:ext cx="644253" cy="644253"/>
          </a:xfrm>
          <a:prstGeom prst="rect">
            <a:avLst/>
          </a:prstGeom>
        </p:spPr>
      </p:pic>
    </p:spTree>
    <p:extLst>
      <p:ext uri="{BB962C8B-B14F-4D97-AF65-F5344CB8AC3E}">
        <p14:creationId xmlns:p14="http://schemas.microsoft.com/office/powerpoint/2010/main" val="40221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FF46-A9A0-6F8A-A553-89E0D02DA4C7}"/>
              </a:ext>
            </a:extLst>
          </p:cNvPr>
          <p:cNvSpPr>
            <a:spLocks noGrp="1"/>
          </p:cNvSpPr>
          <p:nvPr>
            <p:ph type="title"/>
          </p:nvPr>
        </p:nvSpPr>
        <p:spPr/>
        <p:txBody>
          <a:bodyPr>
            <a:normAutofit/>
          </a:bodyPr>
          <a:lstStyle/>
          <a:p>
            <a:pPr>
              <a:lnSpc>
                <a:spcPct val="120000"/>
              </a:lnSpc>
              <a:spcBef>
                <a:spcPts val="0"/>
              </a:spcBef>
            </a:pPr>
            <a:r>
              <a:rPr lang="nl-NL" sz="1800" b="1" dirty="0"/>
              <a:t>B. Aanleiding voor de GP pensioenbeheer</a:t>
            </a:r>
            <a:endParaRPr lang="nl-NL" sz="1000" b="1" dirty="0">
              <a:solidFill>
                <a:srgbClr val="000000"/>
              </a:solidFill>
              <a:ea typeface="Verdana"/>
            </a:endParaRPr>
          </a:p>
          <a:p>
            <a:endParaRPr lang="nl-NL" dirty="0">
              <a:ea typeface="Verdana"/>
            </a:endParaRPr>
          </a:p>
        </p:txBody>
      </p:sp>
      <p:sp>
        <p:nvSpPr>
          <p:cNvPr id="3" name="Tijdelijke aanduiding voor dianummer 2">
            <a:extLst>
              <a:ext uri="{FF2B5EF4-FFF2-40B4-BE49-F238E27FC236}">
                <a16:creationId xmlns:a16="http://schemas.microsoft.com/office/drawing/2014/main" id="{4BB14A86-0A5C-FE32-E065-1D37857FA53A}"/>
              </a:ext>
            </a:extLst>
          </p:cNvPr>
          <p:cNvSpPr>
            <a:spLocks noGrp="1"/>
          </p:cNvSpPr>
          <p:nvPr>
            <p:ph type="sldNum" sz="quarter" idx="10"/>
          </p:nvPr>
        </p:nvSpPr>
        <p:spPr/>
        <p:txBody>
          <a:bodyPr/>
          <a:lstStyle/>
          <a:p>
            <a:fld id="{A57ACD69-77E0-4B27-BE9A-0E1A45A60CED}" type="slidenum">
              <a:rPr lang="en-US" smtClean="0"/>
              <a:pPr/>
              <a:t>12</a:t>
            </a:fld>
            <a:endParaRPr lang="en-GB"/>
          </a:p>
        </p:txBody>
      </p:sp>
      <p:sp>
        <p:nvSpPr>
          <p:cNvPr id="4" name="Tijdelijke aanduiding voor inhoud 3">
            <a:extLst>
              <a:ext uri="{FF2B5EF4-FFF2-40B4-BE49-F238E27FC236}">
                <a16:creationId xmlns:a16="http://schemas.microsoft.com/office/drawing/2014/main" id="{02F96019-7048-736D-B8DD-E6C5AF149E99}"/>
              </a:ext>
            </a:extLst>
          </p:cNvPr>
          <p:cNvSpPr>
            <a:spLocks noGrp="1"/>
          </p:cNvSpPr>
          <p:nvPr>
            <p:ph sz="quarter" idx="15"/>
          </p:nvPr>
        </p:nvSpPr>
        <p:spPr>
          <a:xfrm>
            <a:off x="86327" y="1055486"/>
            <a:ext cx="9057673" cy="3258928"/>
          </a:xfrm>
        </p:spPr>
        <p:txBody>
          <a:bodyPr vert="horz" wrap="square" lIns="0" tIns="0" rIns="0" bIns="0" rtlCol="0" anchor="t">
            <a:normAutofit/>
          </a:bodyPr>
          <a:lstStyle/>
          <a:p>
            <a:r>
              <a:rPr lang="nl-NL" sz="1400" b="1" dirty="0">
                <a:ea typeface="Verdana"/>
              </a:rPr>
              <a:t>1) Aandachtspunten op basis van DNB onderzoeken de eerste invaarmeldingen </a:t>
            </a:r>
          </a:p>
          <a:p>
            <a:endParaRPr lang="nl-NL" b="1" dirty="0">
              <a:ea typeface="Verdana"/>
            </a:endParaRPr>
          </a:p>
          <a:p>
            <a:r>
              <a:rPr lang="nl-NL" dirty="0">
                <a:ea typeface="Verdana"/>
              </a:rPr>
              <a:t>Voor DNB:</a:t>
            </a:r>
          </a:p>
          <a:p>
            <a:pPr marL="285750" indent="-285750">
              <a:buFont typeface="Arial" panose="020B0604020202020204" pitchFamily="34" charset="0"/>
              <a:buChar char="•"/>
            </a:pPr>
            <a:r>
              <a:rPr lang="nl-NL" dirty="0">
                <a:ea typeface="Verdana"/>
              </a:rPr>
              <a:t>Het invaarsjabloon</a:t>
            </a:r>
          </a:p>
          <a:p>
            <a:pPr marL="285750" indent="-285750">
              <a:buFont typeface="Arial" panose="020B0604020202020204" pitchFamily="34" charset="0"/>
              <a:buChar char="•"/>
            </a:pPr>
            <a:endParaRPr lang="nl-NL" b="1" dirty="0">
              <a:ea typeface="Verdana"/>
            </a:endParaRPr>
          </a:p>
          <a:p>
            <a:r>
              <a:rPr lang="nl-NL" dirty="0">
                <a:ea typeface="Verdana"/>
              </a:rPr>
              <a:t>Voor fondsen:</a:t>
            </a:r>
          </a:p>
          <a:p>
            <a:pPr marL="285750" indent="-285750">
              <a:buFont typeface="Arial" panose="020B0604020202020204" pitchFamily="34" charset="0"/>
              <a:buChar char="•"/>
            </a:pPr>
            <a:r>
              <a:rPr lang="nl-NL" dirty="0">
                <a:ea typeface="Verdana"/>
              </a:rPr>
              <a:t>Concrete acceptatiecriteria en go/no-go momenten</a:t>
            </a:r>
          </a:p>
          <a:p>
            <a:pPr marL="285750" indent="-285750">
              <a:buFont typeface="Arial" panose="020B0604020202020204" pitchFamily="34" charset="0"/>
              <a:buChar char="•"/>
            </a:pPr>
            <a:r>
              <a:rPr lang="nl-NL" dirty="0">
                <a:ea typeface="Verdana"/>
              </a:rPr>
              <a:t>Scope en detailniveau risico- en haalbaarheidsanalyses</a:t>
            </a:r>
          </a:p>
          <a:p>
            <a:pPr marL="285750" indent="-285750">
              <a:buFont typeface="Arial" panose="020B0604020202020204" pitchFamily="34" charset="0"/>
              <a:buChar char="•"/>
            </a:pPr>
            <a:r>
              <a:rPr lang="nl-NL" dirty="0">
                <a:ea typeface="Verdana"/>
              </a:rPr>
              <a:t>Initiatieven voor (externe) </a:t>
            </a:r>
            <a:r>
              <a:rPr lang="nl-NL" dirty="0" err="1">
                <a:ea typeface="Verdana"/>
              </a:rPr>
              <a:t>assurance</a:t>
            </a:r>
            <a:r>
              <a:rPr lang="nl-NL" dirty="0">
                <a:ea typeface="Verdana"/>
              </a:rPr>
              <a:t> bij go/no-go beslissing</a:t>
            </a:r>
          </a:p>
          <a:p>
            <a:pPr marL="285750" indent="-285750">
              <a:buFont typeface="Arial" panose="020B0604020202020204" pitchFamily="34" charset="0"/>
              <a:buChar char="•"/>
            </a:pPr>
            <a:r>
              <a:rPr lang="nl-NL" dirty="0"/>
              <a:t>Zorgvuldige besluitvorming over gereedheid IT-systemen</a:t>
            </a:r>
            <a:endParaRPr lang="nl-NL" dirty="0">
              <a:ea typeface="Verdana"/>
            </a:endParaRPr>
          </a:p>
          <a:p>
            <a:pPr marL="285750" indent="-285750">
              <a:buFont typeface="Arial" panose="020B0604020202020204" pitchFamily="34" charset="0"/>
              <a:buChar char="•"/>
            </a:pPr>
            <a:endParaRPr lang="nl-NL" dirty="0">
              <a:ea typeface="Verdana"/>
            </a:endParaRPr>
          </a:p>
          <a:p>
            <a:pPr marL="285750" indent="-285750">
              <a:buFont typeface="Arial" panose="020B0604020202020204" pitchFamily="34" charset="0"/>
              <a:buChar char="•"/>
            </a:pPr>
            <a:endParaRPr lang="nl-NL" dirty="0">
              <a:ea typeface="Verdana"/>
            </a:endParaRPr>
          </a:p>
          <a:p>
            <a:pPr marL="285750" indent="-285750">
              <a:buFont typeface="Arial" panose="020B0604020202020204" pitchFamily="34" charset="0"/>
              <a:buChar char="•"/>
            </a:pPr>
            <a:endParaRPr lang="nl-NL" dirty="0">
              <a:ea typeface="Verdana"/>
            </a:endParaRPr>
          </a:p>
          <a:p>
            <a:endParaRPr lang="nl-NL" dirty="0">
              <a:ea typeface="Verdana"/>
            </a:endParaRPr>
          </a:p>
          <a:p>
            <a:endParaRPr lang="nl-NL" dirty="0">
              <a:ea typeface="Verdana"/>
            </a:endParaRPr>
          </a:p>
          <a:p>
            <a:endParaRPr lang="nl-NL" dirty="0">
              <a:ea typeface="Verdana"/>
            </a:endParaRPr>
          </a:p>
          <a:p>
            <a:endParaRPr lang="nl-NL" dirty="0">
              <a:ea typeface="Verdana"/>
            </a:endParaRPr>
          </a:p>
          <a:p>
            <a:endParaRPr lang="nl-NL" dirty="0">
              <a:ea typeface="Verdana"/>
            </a:endParaRPr>
          </a:p>
          <a:p>
            <a:endParaRPr lang="nl-NL" dirty="0">
              <a:ea typeface="Verdana"/>
            </a:endParaRPr>
          </a:p>
          <a:p>
            <a:endParaRPr lang="nl-NL" dirty="0">
              <a:ea typeface="Verdana"/>
            </a:endParaRPr>
          </a:p>
        </p:txBody>
      </p:sp>
      <p:pic>
        <p:nvPicPr>
          <p:cNvPr id="17410" name="Picture 2" descr="Drie eenvoudige taken en een rode draad">
            <a:extLst>
              <a:ext uri="{FF2B5EF4-FFF2-40B4-BE49-F238E27FC236}">
                <a16:creationId xmlns:a16="http://schemas.microsoft.com/office/drawing/2014/main" id="{A8D0A6D9-3527-B06E-92EB-A376D7E51E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3457" y="4392284"/>
            <a:ext cx="1245653" cy="697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EE43-AA27-3C07-FCC1-87BB9813B485}"/>
              </a:ext>
            </a:extLst>
          </p:cNvPr>
          <p:cNvSpPr>
            <a:spLocks noGrp="1"/>
          </p:cNvSpPr>
          <p:nvPr>
            <p:ph type="title"/>
          </p:nvPr>
        </p:nvSpPr>
        <p:spPr/>
        <p:txBody>
          <a:bodyPr>
            <a:normAutofit/>
          </a:bodyPr>
          <a:lstStyle/>
          <a:p>
            <a:r>
              <a:rPr lang="nl-NL" sz="1800" b="1" dirty="0"/>
              <a:t>B. Aanleiding voor de GP pensioenbeheer</a:t>
            </a:r>
          </a:p>
        </p:txBody>
      </p:sp>
      <p:sp>
        <p:nvSpPr>
          <p:cNvPr id="3" name="Slide Number Placeholder 2">
            <a:extLst>
              <a:ext uri="{FF2B5EF4-FFF2-40B4-BE49-F238E27FC236}">
                <a16:creationId xmlns:a16="http://schemas.microsoft.com/office/drawing/2014/main" id="{6F3CFCBD-1F99-02CB-79B8-4A7ABDCE862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ACD69-77E0-4B27-BE9A-0E1A45A60CED}" type="slidenum">
              <a:rPr kumimoji="0" lang="en-US"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900" b="0" i="0" u="none" strike="noStrike" kern="1200" cap="none" spc="0" normalizeH="0" baseline="0" noProof="0">
              <a:ln>
                <a:noFill/>
              </a:ln>
              <a:solidFill>
                <a:prstClr val="black"/>
              </a:solidFill>
              <a:effectLst/>
              <a:uLnTx/>
              <a:uFillTx/>
              <a:latin typeface="Verdana"/>
              <a:ea typeface="+mn-ea"/>
              <a:cs typeface="+mn-cs"/>
            </a:endParaRPr>
          </a:p>
        </p:txBody>
      </p:sp>
      <p:sp>
        <p:nvSpPr>
          <p:cNvPr id="4" name="Content Placeholder 3">
            <a:extLst>
              <a:ext uri="{FF2B5EF4-FFF2-40B4-BE49-F238E27FC236}">
                <a16:creationId xmlns:a16="http://schemas.microsoft.com/office/drawing/2014/main" id="{FB9F2164-9F7B-842A-CB56-2AB905524C04}"/>
              </a:ext>
            </a:extLst>
          </p:cNvPr>
          <p:cNvSpPr>
            <a:spLocks noGrp="1"/>
          </p:cNvSpPr>
          <p:nvPr>
            <p:ph sz="quarter" idx="15"/>
          </p:nvPr>
        </p:nvSpPr>
        <p:spPr>
          <a:xfrm>
            <a:off x="505775" y="899443"/>
            <a:ext cx="8376647" cy="4125528"/>
          </a:xfrm>
        </p:spPr>
        <p:txBody>
          <a:bodyPr>
            <a:normAutofit/>
          </a:bodyPr>
          <a:lstStyle/>
          <a:p>
            <a:pPr marL="171450" indent="-171450">
              <a:lnSpc>
                <a:spcPct val="150000"/>
              </a:lnSpc>
              <a:buFontTx/>
              <a:buChar char="-"/>
            </a:pPr>
            <a:endParaRPr lang="nl-NL" sz="1800">
              <a:latin typeface="Calibri" panose="020F0502020204030204" pitchFamily="34" charset="0"/>
              <a:ea typeface="Calibri" panose="020F0502020204030204" pitchFamily="34" charset="0"/>
              <a:cs typeface="Calibri" panose="020F0502020204030204" pitchFamily="34" charset="0"/>
            </a:endParaRPr>
          </a:p>
          <a:p>
            <a:pPr marL="171450" indent="-171450">
              <a:lnSpc>
                <a:spcPct val="150000"/>
              </a:lnSpc>
              <a:buFontTx/>
              <a:buChar char="-"/>
            </a:pPr>
            <a:endParaRPr lang="nl-NL" sz="1800">
              <a:latin typeface="Calibri" panose="020F0502020204030204" pitchFamily="34" charset="0"/>
              <a:ea typeface="Calibri" panose="020F0502020204030204" pitchFamily="34" charset="0"/>
              <a:cs typeface="Calibri" panose="020F0502020204030204" pitchFamily="34" charset="0"/>
            </a:endParaRPr>
          </a:p>
          <a:p>
            <a:pPr>
              <a:lnSpc>
                <a:spcPct val="150000"/>
              </a:lnSpc>
            </a:pPr>
            <a:br>
              <a:rPr lang="nl-NL" sz="1800">
                <a:latin typeface="Calibri" panose="020F0502020204030204" pitchFamily="34" charset="0"/>
                <a:ea typeface="Calibri" panose="020F0502020204030204" pitchFamily="34" charset="0"/>
                <a:cs typeface="Calibri" panose="020F0502020204030204" pitchFamily="34" charset="0"/>
              </a:rPr>
            </a:br>
            <a:endParaRPr lang="en-GB" sz="1800">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F48088B5-63A4-55D1-A520-114EBAD546B1}"/>
              </a:ext>
            </a:extLst>
          </p:cNvPr>
          <p:cNvSpPr txBox="1"/>
          <p:nvPr/>
        </p:nvSpPr>
        <p:spPr>
          <a:xfrm>
            <a:off x="-13725" y="1329372"/>
            <a:ext cx="9157231" cy="3416320"/>
          </a:xfrm>
          <a:prstGeom prst="rect">
            <a:avLst/>
          </a:prstGeom>
          <a:noFill/>
        </p:spPr>
        <p:txBody>
          <a:bodyPr wrap="square" lIns="91440" tIns="45720" rIns="91440" bIns="45720" anchor="t">
            <a:spAutoFit/>
          </a:bodyPr>
          <a:lstStyle/>
          <a:p>
            <a:pPr algn="l"/>
            <a:r>
              <a:rPr lang="nl-NL" sz="1200" b="0" i="0" dirty="0">
                <a:effectLst/>
                <a:latin typeface="+mj-lt"/>
                <a:ea typeface="Calibri" panose="020F0502020204030204" pitchFamily="34" charset="0"/>
                <a:cs typeface="Calibri" panose="020F0502020204030204" pitchFamily="34" charset="0"/>
              </a:rPr>
              <a:t> </a:t>
            </a:r>
          </a:p>
          <a:p>
            <a:pPr algn="l"/>
            <a:r>
              <a:rPr lang="nl-NL" sz="1200" dirty="0">
                <a:latin typeface="+mj-lt"/>
                <a:ea typeface="Calibri" panose="020F0502020204030204" pitchFamily="34" charset="0"/>
                <a:cs typeface="Calibri" panose="020F0502020204030204" pitchFamily="34" charset="0"/>
              </a:rPr>
              <a:t>A</a:t>
            </a:r>
            <a:r>
              <a:rPr lang="nl-NL" sz="1200" b="0" i="0" dirty="0">
                <a:effectLst/>
                <a:latin typeface="+mj-lt"/>
                <a:ea typeface="Calibri" panose="020F0502020204030204" pitchFamily="34" charset="0"/>
                <a:cs typeface="Calibri" panose="020F0502020204030204" pitchFamily="34" charset="0"/>
              </a:rPr>
              <a:t>rtikel 46, derde lid BUPW: Een fonds neemt een analyse op ten aanzien van:</a:t>
            </a:r>
          </a:p>
          <a:p>
            <a:pPr marL="742950" lvl="1" indent="-285750">
              <a:buFont typeface="Courier New" panose="02070309020205020404" pitchFamily="49" charset="0"/>
              <a:buChar char="o"/>
            </a:pPr>
            <a:r>
              <a:rPr lang="nl-NL" sz="1200" dirty="0">
                <a:latin typeface="+mj-lt"/>
                <a:ea typeface="Calibri" panose="020F0502020204030204" pitchFamily="34" charset="0"/>
                <a:cs typeface="Calibri" panose="020F0502020204030204" pitchFamily="34" charset="0"/>
              </a:rPr>
              <a:t>onder a;</a:t>
            </a:r>
            <a:r>
              <a:rPr lang="nl-NL" sz="1200" b="0" i="0" dirty="0">
                <a:effectLst/>
                <a:latin typeface="+mj-lt"/>
                <a:ea typeface="Calibri" panose="020F0502020204030204" pitchFamily="34" charset="0"/>
                <a:cs typeface="Calibri" panose="020F0502020204030204" pitchFamily="34" charset="0"/>
              </a:rPr>
              <a:t> operationele en IT-risico’s waaronder de continuïteit en betrouwbaarheid van de dienstverlening voor, tijdens en na de transitie en de beheersing van deze risico’s.</a:t>
            </a:r>
          </a:p>
          <a:p>
            <a:pPr marL="742950" lvl="1" indent="-285750">
              <a:buFont typeface="Courier New" panose="02070309020205020404" pitchFamily="49" charset="0"/>
              <a:buChar char="o"/>
            </a:pPr>
            <a:r>
              <a:rPr lang="nl-NL" sz="1200" b="0" i="0" dirty="0">
                <a:effectLst/>
                <a:latin typeface="+mj-lt"/>
                <a:ea typeface="Calibri" panose="020F0502020204030204" pitchFamily="34" charset="0"/>
                <a:cs typeface="Calibri" panose="020F0502020204030204" pitchFamily="34" charset="0"/>
              </a:rPr>
              <a:t>onder b; de beschikbaarheid van data voor, tijdens en na de transitie en de beheersing van de risico’s hierbij.</a:t>
            </a:r>
          </a:p>
          <a:p>
            <a:pPr marL="742950" lvl="1" indent="-285750">
              <a:buFont typeface="Courier New" panose="02070309020205020404" pitchFamily="49" charset="0"/>
              <a:buChar char="o"/>
            </a:pPr>
            <a:r>
              <a:rPr lang="nl-NL" sz="1200" b="0" i="0" dirty="0">
                <a:effectLst/>
                <a:latin typeface="+mj-lt"/>
                <a:ea typeface="Calibri" panose="020F0502020204030204" pitchFamily="34" charset="0"/>
                <a:cs typeface="Calibri" panose="020F0502020204030204" pitchFamily="34" charset="0"/>
              </a:rPr>
              <a:t>onder d; de procesbeheersing en de beheersing van de risico’s hierbij waarbij tevens de onderbouwing van de risicoanalyse die na de inwerkingtreding van de Wet toekomst pensioenen is uitgevoerd wordt opgenomen.</a:t>
            </a:r>
          </a:p>
          <a:p>
            <a:pPr marL="742950" lvl="1" indent="-285750">
              <a:buFont typeface="Courier New" panose="02070309020205020404" pitchFamily="49" charset="0"/>
              <a:buChar char="o"/>
            </a:pPr>
            <a:r>
              <a:rPr lang="nl-NL" sz="1200" b="0" i="0" dirty="0">
                <a:effectLst/>
                <a:latin typeface="+mj-lt"/>
                <a:ea typeface="Calibri" panose="020F0502020204030204" pitchFamily="34" charset="0"/>
                <a:cs typeface="Calibri" panose="020F0502020204030204" pitchFamily="34" charset="0"/>
              </a:rPr>
              <a:t>onder e; de risico’s die samenhangen met de uitbesteding van werkzaamheden en de beheersing van deze risico’s</a:t>
            </a:r>
          </a:p>
          <a:p>
            <a:pPr algn="l"/>
            <a:endParaRPr lang="nl-NL" sz="1200" dirty="0">
              <a:latin typeface="+mj-lt"/>
              <a:ea typeface="Calibri" panose="020F0502020204030204" pitchFamily="34" charset="0"/>
              <a:cs typeface="Calibri" panose="020F0502020204030204" pitchFamily="34" charset="0"/>
            </a:endParaRPr>
          </a:p>
          <a:p>
            <a:pPr algn="l"/>
            <a:r>
              <a:rPr lang="nl-NL" sz="1200" dirty="0">
                <a:latin typeface="+mj-lt"/>
                <a:ea typeface="Calibri" panose="020F0502020204030204" pitchFamily="34" charset="0"/>
                <a:cs typeface="Calibri" panose="020F0502020204030204" pitchFamily="34" charset="0"/>
              </a:rPr>
              <a:t>A</a:t>
            </a:r>
            <a:r>
              <a:rPr lang="nl-NL" sz="1200" b="0" i="0" dirty="0">
                <a:effectLst/>
                <a:latin typeface="+mj-lt"/>
                <a:ea typeface="Calibri" panose="020F0502020204030204" pitchFamily="34" charset="0"/>
                <a:cs typeface="Calibri" panose="020F0502020204030204" pitchFamily="34" charset="0"/>
              </a:rPr>
              <a:t>rtikel 46, eerste lid, onder a, BUPW: In het implementatieplan wordt ten minste opgenomen:</a:t>
            </a:r>
          </a:p>
          <a:p>
            <a:pPr marL="742950" lvl="1" indent="-285750">
              <a:buFont typeface="Courier New" panose="02070309020205020404" pitchFamily="49" charset="0"/>
              <a:buChar char="o"/>
            </a:pPr>
            <a:r>
              <a:rPr lang="nl-NL" sz="1200" b="0" i="0" dirty="0">
                <a:effectLst/>
                <a:latin typeface="+mj-lt"/>
                <a:ea typeface="Calibri" panose="020F0502020204030204" pitchFamily="34" charset="0"/>
                <a:cs typeface="Calibri" panose="020F0502020204030204" pitchFamily="34" charset="0"/>
              </a:rPr>
              <a:t>onder a; informatie over het doorlopen en te doorlopen besluitvormingsproces</a:t>
            </a:r>
          </a:p>
          <a:p>
            <a:pPr marL="742950" lvl="1" indent="-285750">
              <a:buFont typeface="Courier New" panose="02070309020205020404" pitchFamily="49" charset="0"/>
              <a:buChar char="o"/>
            </a:pPr>
            <a:r>
              <a:rPr lang="nl-NL" sz="1200" dirty="0">
                <a:latin typeface="+mj-lt"/>
                <a:ea typeface="Calibri" panose="020F0502020204030204" pitchFamily="34" charset="0"/>
                <a:cs typeface="Calibri" panose="020F0502020204030204" pitchFamily="34" charset="0"/>
              </a:rPr>
              <a:t>onder </a:t>
            </a:r>
            <a:r>
              <a:rPr lang="nl-NL" sz="1200" b="0" i="0" dirty="0">
                <a:effectLst/>
                <a:latin typeface="+mj-lt"/>
                <a:ea typeface="Calibri" panose="020F0502020204030204" pitchFamily="34" charset="0"/>
                <a:cs typeface="Calibri" panose="020F0502020204030204" pitchFamily="34" charset="0"/>
              </a:rPr>
              <a:t>b</a:t>
            </a:r>
            <a:r>
              <a:rPr lang="nl-NL" sz="1200" dirty="0">
                <a:latin typeface="+mj-lt"/>
                <a:ea typeface="Calibri" panose="020F0502020204030204" pitchFamily="34" charset="0"/>
                <a:cs typeface="Calibri" panose="020F0502020204030204" pitchFamily="34" charset="0"/>
              </a:rPr>
              <a:t>; </a:t>
            </a:r>
            <a:r>
              <a:rPr lang="nl-NL" sz="1200" b="0" i="0" dirty="0">
                <a:effectLst/>
                <a:latin typeface="+mj-lt"/>
                <a:ea typeface="Calibri" panose="020F0502020204030204" pitchFamily="34" charset="0"/>
                <a:cs typeface="Calibri" panose="020F0502020204030204" pitchFamily="34" charset="0"/>
              </a:rPr>
              <a:t>de genomen en te nemen stappen in de implementatiefase en uitvoeringsfase en het beoogde tijdpad hiervoor en welke stappen gezet moeten worden ingeval financiële, economische en andere schokken optreden tijdens de transitieperiode.</a:t>
            </a:r>
          </a:p>
          <a:p>
            <a:pPr algn="l"/>
            <a:endParaRPr lang="nl-NL" sz="1200" b="0" i="0" dirty="0">
              <a:effectLst/>
              <a:latin typeface="+mj-lt"/>
              <a:ea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F72BD4A6-5723-D17C-0049-DAB2D5F7AF8F}"/>
              </a:ext>
            </a:extLst>
          </p:cNvPr>
          <p:cNvSpPr txBox="1"/>
          <p:nvPr/>
        </p:nvSpPr>
        <p:spPr>
          <a:xfrm>
            <a:off x="115482" y="1062334"/>
            <a:ext cx="8913036" cy="300082"/>
          </a:xfrm>
          <a:prstGeom prst="rect">
            <a:avLst/>
          </a:prstGeom>
          <a:noFill/>
        </p:spPr>
        <p:txBody>
          <a:bodyPr wrap="square">
            <a:spAutoFit/>
          </a:bodyPr>
          <a:lstStyle/>
          <a:p>
            <a:r>
              <a:rPr lang="nl-NL" sz="1350" b="1" dirty="0"/>
              <a:t>2) De voornaamste </a:t>
            </a:r>
            <a:r>
              <a:rPr lang="nl-NL" sz="1350" b="1" dirty="0" err="1"/>
              <a:t>guidance</a:t>
            </a:r>
            <a:r>
              <a:rPr lang="nl-NL" sz="1350" b="1" dirty="0"/>
              <a:t> op dit onderwerp vanuit de wetgever</a:t>
            </a:r>
          </a:p>
        </p:txBody>
      </p:sp>
    </p:spTree>
    <p:custDataLst>
      <p:custData r:id="rId1"/>
      <p:custData r:id="rId2"/>
    </p:custDataLst>
    <p:extLst>
      <p:ext uri="{BB962C8B-B14F-4D97-AF65-F5344CB8AC3E}">
        <p14:creationId xmlns:p14="http://schemas.microsoft.com/office/powerpoint/2010/main" val="3855377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FF46-A9A0-6F8A-A553-89E0D02DA4C7}"/>
              </a:ext>
            </a:extLst>
          </p:cNvPr>
          <p:cNvSpPr>
            <a:spLocks noGrp="1"/>
          </p:cNvSpPr>
          <p:nvPr>
            <p:ph type="title"/>
          </p:nvPr>
        </p:nvSpPr>
        <p:spPr/>
        <p:txBody>
          <a:bodyPr>
            <a:normAutofit fontScale="90000"/>
          </a:bodyPr>
          <a:lstStyle/>
          <a:p>
            <a:pPr>
              <a:lnSpc>
                <a:spcPct val="120000"/>
              </a:lnSpc>
              <a:spcBef>
                <a:spcPts val="0"/>
              </a:spcBef>
            </a:pPr>
            <a:endParaRPr lang="nl-NL"/>
          </a:p>
          <a:p>
            <a:pPr marL="171450" indent="-171450">
              <a:lnSpc>
                <a:spcPct val="120000"/>
              </a:lnSpc>
              <a:spcBef>
                <a:spcPts val="0"/>
              </a:spcBef>
              <a:buFont typeface="Calibri,Sans-Serif"/>
              <a:buChar char="-"/>
            </a:pPr>
            <a:endParaRPr lang="nl-NL" sz="1000">
              <a:solidFill>
                <a:srgbClr val="000000"/>
              </a:solidFill>
              <a:ea typeface="Verdana"/>
            </a:endParaRPr>
          </a:p>
          <a:p>
            <a:endParaRPr lang="nl-NL">
              <a:ea typeface="Verdana"/>
            </a:endParaRPr>
          </a:p>
        </p:txBody>
      </p:sp>
      <p:sp>
        <p:nvSpPr>
          <p:cNvPr id="3" name="Tijdelijke aanduiding voor dianummer 2">
            <a:extLst>
              <a:ext uri="{FF2B5EF4-FFF2-40B4-BE49-F238E27FC236}">
                <a16:creationId xmlns:a16="http://schemas.microsoft.com/office/drawing/2014/main" id="{4BB14A86-0A5C-FE32-E065-1D37857FA53A}"/>
              </a:ext>
            </a:extLst>
          </p:cNvPr>
          <p:cNvSpPr>
            <a:spLocks noGrp="1"/>
          </p:cNvSpPr>
          <p:nvPr>
            <p:ph type="sldNum" sz="quarter" idx="10"/>
          </p:nvPr>
        </p:nvSpPr>
        <p:spPr/>
        <p:txBody>
          <a:bodyPr/>
          <a:lstStyle/>
          <a:p>
            <a:fld id="{A57ACD69-77E0-4B27-BE9A-0E1A45A60CED}" type="slidenum">
              <a:rPr lang="en-US" smtClean="0"/>
              <a:pPr/>
              <a:t>14</a:t>
            </a:fld>
            <a:endParaRPr lang="en-GB"/>
          </a:p>
        </p:txBody>
      </p:sp>
      <p:sp>
        <p:nvSpPr>
          <p:cNvPr id="4" name="Tijdelijke aanduiding voor inhoud 3">
            <a:extLst>
              <a:ext uri="{FF2B5EF4-FFF2-40B4-BE49-F238E27FC236}">
                <a16:creationId xmlns:a16="http://schemas.microsoft.com/office/drawing/2014/main" id="{02F96019-7048-736D-B8DD-E6C5AF149E99}"/>
              </a:ext>
            </a:extLst>
          </p:cNvPr>
          <p:cNvSpPr>
            <a:spLocks noGrp="1"/>
          </p:cNvSpPr>
          <p:nvPr>
            <p:ph sz="quarter" idx="15"/>
          </p:nvPr>
        </p:nvSpPr>
        <p:spPr>
          <a:xfrm>
            <a:off x="3068931" y="1242201"/>
            <a:ext cx="6275693" cy="1939531"/>
          </a:xfrm>
        </p:spPr>
        <p:txBody>
          <a:bodyPr vert="horz" wrap="square" lIns="0" tIns="0" rIns="0" bIns="0" rtlCol="0" anchor="t">
            <a:noAutofit/>
          </a:bodyPr>
          <a:lstStyle/>
          <a:p>
            <a:endParaRPr lang="nl-NL" sz="1400" b="1" dirty="0">
              <a:latin typeface="+mj-lt"/>
              <a:ea typeface="Calibri" panose="020F0502020204030204" pitchFamily="34" charset="0"/>
              <a:cs typeface="Calibri" panose="020F0502020204030204" pitchFamily="34" charset="0"/>
            </a:endParaRPr>
          </a:p>
          <a:p>
            <a:r>
              <a:rPr lang="nl-NL" sz="1400" dirty="0">
                <a:latin typeface="+mj-lt"/>
                <a:ea typeface="Calibri" panose="020F0502020204030204" pitchFamily="34" charset="0"/>
                <a:cs typeface="Calibri"/>
              </a:rPr>
              <a:t>A. Het DNB-proces bij beoordelen</a:t>
            </a:r>
            <a:endParaRPr lang="nl-NL" sz="1400"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B. Aanleiding voor de GP pensioenbeheer</a:t>
            </a:r>
          </a:p>
          <a:p>
            <a:endParaRPr lang="nl-NL" sz="1400" dirty="0">
              <a:latin typeface="+mj-lt"/>
              <a:ea typeface="Calibri" panose="020F0502020204030204" pitchFamily="34" charset="0"/>
              <a:cs typeface="Calibri"/>
            </a:endParaRPr>
          </a:p>
          <a:p>
            <a:r>
              <a:rPr lang="nl-NL" sz="1400" b="1" dirty="0">
                <a:latin typeface="+mj-lt"/>
                <a:ea typeface="Calibri" panose="020F0502020204030204" pitchFamily="34" charset="0"/>
                <a:cs typeface="Calibri"/>
              </a:rPr>
              <a:t>C. Gevolgde proces bij de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D. Samenvatting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E. Next steps vanuit DNB</a:t>
            </a:r>
            <a:endParaRPr lang="nl-NL" sz="1400" dirty="0">
              <a:latin typeface="+mj-lt"/>
              <a:ea typeface="Calibri" panose="020F0502020204030204" pitchFamily="34" charset="0"/>
              <a:cs typeface="Calibri" panose="020F0502020204030204" pitchFamily="34" charset="0"/>
            </a:endParaRPr>
          </a:p>
          <a:p>
            <a:pPr marL="342900" indent="-342900">
              <a:buAutoNum type="arabicPeriod"/>
            </a:pPr>
            <a:endParaRPr lang="nl-NL" sz="1400" b="1" noProof="0" dirty="0">
              <a:latin typeface="+mj-lt"/>
              <a:ea typeface="Calibri" panose="020F0502020204030204" pitchFamily="34" charset="0"/>
              <a:cs typeface="Calibri" panose="020F0502020204030204" pitchFamily="34" charset="0"/>
            </a:endParaRPr>
          </a:p>
          <a:p>
            <a:pPr marL="342900" indent="-342900">
              <a:buFont typeface="+mj-lt"/>
              <a:buAutoNum type="arabicPeriod"/>
            </a:pPr>
            <a:endParaRPr lang="nl-NL" sz="1400" b="1" noProof="0" dirty="0">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id="{6A826928-CF61-3814-76A5-D5E6A87301EA}"/>
              </a:ext>
            </a:extLst>
          </p:cNvPr>
          <p:cNvPicPr>
            <a:picLocks noChangeAspect="1"/>
          </p:cNvPicPr>
          <p:nvPr/>
        </p:nvPicPr>
        <p:blipFill>
          <a:blip r:embed="rId3"/>
          <a:stretch>
            <a:fillRect/>
          </a:stretch>
        </p:blipFill>
        <p:spPr>
          <a:xfrm>
            <a:off x="217654" y="1601984"/>
            <a:ext cx="2564909" cy="1823180"/>
          </a:xfrm>
          <a:prstGeom prst="rect">
            <a:avLst/>
          </a:prstGeom>
        </p:spPr>
      </p:pic>
      <p:pic>
        <p:nvPicPr>
          <p:cNvPr id="5" name="Graphic 4" descr="Vragen silhouet">
            <a:extLst>
              <a:ext uri="{FF2B5EF4-FFF2-40B4-BE49-F238E27FC236}">
                <a16:creationId xmlns:a16="http://schemas.microsoft.com/office/drawing/2014/main" id="{81908FAA-6C9C-D726-5DE4-6B1E4F82FB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96051" y="1729416"/>
            <a:ext cx="644252" cy="644252"/>
          </a:xfrm>
          <a:prstGeom prst="rect">
            <a:avLst/>
          </a:prstGeom>
        </p:spPr>
      </p:pic>
      <p:pic>
        <p:nvPicPr>
          <p:cNvPr id="6" name="Graphic 5" descr="Cirkel met pijl naar links met effen opvulling">
            <a:extLst>
              <a:ext uri="{FF2B5EF4-FFF2-40B4-BE49-F238E27FC236}">
                <a16:creationId xmlns:a16="http://schemas.microsoft.com/office/drawing/2014/main" id="{295376BE-D957-4B06-D60E-D2AB561E4C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96050" y="2373668"/>
            <a:ext cx="644253" cy="644253"/>
          </a:xfrm>
          <a:prstGeom prst="rect">
            <a:avLst/>
          </a:prstGeom>
        </p:spPr>
      </p:pic>
      <p:pic>
        <p:nvPicPr>
          <p:cNvPr id="8" name="Graphic 7" descr="Vinkje met effen opvulling">
            <a:extLst>
              <a:ext uri="{FF2B5EF4-FFF2-40B4-BE49-F238E27FC236}">
                <a16:creationId xmlns:a16="http://schemas.microsoft.com/office/drawing/2014/main" id="{4668C35B-0BD8-96C2-C633-DF1B8EDFB9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6050" y="1125387"/>
            <a:ext cx="644253" cy="644253"/>
          </a:xfrm>
          <a:prstGeom prst="rect">
            <a:avLst/>
          </a:prstGeom>
        </p:spPr>
      </p:pic>
    </p:spTree>
    <p:extLst>
      <p:ext uri="{BB962C8B-B14F-4D97-AF65-F5344CB8AC3E}">
        <p14:creationId xmlns:p14="http://schemas.microsoft.com/office/powerpoint/2010/main" val="271213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B9E98-DA2E-9D5C-496E-F6FB61D93B34}"/>
              </a:ext>
            </a:extLst>
          </p:cNvPr>
          <p:cNvSpPr>
            <a:spLocks noGrp="1"/>
          </p:cNvSpPr>
          <p:nvPr>
            <p:ph type="title"/>
          </p:nvPr>
        </p:nvSpPr>
        <p:spPr/>
        <p:txBody>
          <a:bodyPr>
            <a:normAutofit/>
          </a:bodyPr>
          <a:lstStyle/>
          <a:p>
            <a:r>
              <a:rPr lang="nl-NL" sz="1800" b="1" dirty="0"/>
              <a:t>C. Gevolgde proces bij de GP pensioenbeheer</a:t>
            </a:r>
          </a:p>
        </p:txBody>
      </p:sp>
      <p:sp>
        <p:nvSpPr>
          <p:cNvPr id="3" name="Tijdelijke aanduiding voor dianummer 2">
            <a:extLst>
              <a:ext uri="{FF2B5EF4-FFF2-40B4-BE49-F238E27FC236}">
                <a16:creationId xmlns:a16="http://schemas.microsoft.com/office/drawing/2014/main" id="{C395A3FA-32FC-D248-CE66-974D6A29FA89}"/>
              </a:ext>
            </a:extLst>
          </p:cNvPr>
          <p:cNvSpPr>
            <a:spLocks noGrp="1"/>
          </p:cNvSpPr>
          <p:nvPr>
            <p:ph type="sldNum" sz="quarter" idx="10"/>
          </p:nvPr>
        </p:nvSpPr>
        <p:spPr/>
        <p:txBody>
          <a:bodyPr/>
          <a:lstStyle/>
          <a:p>
            <a:fld id="{A57ACD69-77E0-4B27-BE9A-0E1A45A60CED}" type="slidenum">
              <a:rPr lang="en-US" smtClean="0"/>
              <a:pPr/>
              <a:t>15</a:t>
            </a:fld>
            <a:endParaRPr lang="en-GB"/>
          </a:p>
        </p:txBody>
      </p:sp>
      <p:pic>
        <p:nvPicPr>
          <p:cNvPr id="5" name="Picture 2" descr="logo">
            <a:extLst>
              <a:ext uri="{FF2B5EF4-FFF2-40B4-BE49-F238E27FC236}">
                <a16:creationId xmlns:a16="http://schemas.microsoft.com/office/drawing/2014/main" id="{A7BD6B01-A97E-95B5-F556-58B7EF27C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7372" y="4649439"/>
            <a:ext cx="669994" cy="262072"/>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7E93586F-B91E-FAB2-F248-D948B38DD69C}"/>
              </a:ext>
            </a:extLst>
          </p:cNvPr>
          <p:cNvPicPr>
            <a:picLocks noChangeAspect="1"/>
          </p:cNvPicPr>
          <p:nvPr/>
        </p:nvPicPr>
        <p:blipFill>
          <a:blip r:embed="rId4"/>
          <a:stretch>
            <a:fillRect/>
          </a:stretch>
        </p:blipFill>
        <p:spPr>
          <a:xfrm>
            <a:off x="743462" y="2322636"/>
            <a:ext cx="1923286" cy="1141695"/>
          </a:xfrm>
          <a:prstGeom prst="rect">
            <a:avLst/>
          </a:prstGeom>
        </p:spPr>
      </p:pic>
      <p:sp>
        <p:nvSpPr>
          <p:cNvPr id="8" name="Tekstvak 7">
            <a:extLst>
              <a:ext uri="{FF2B5EF4-FFF2-40B4-BE49-F238E27FC236}">
                <a16:creationId xmlns:a16="http://schemas.microsoft.com/office/drawing/2014/main" id="{9A866BE0-3276-F178-C23D-05A65A944D2A}"/>
              </a:ext>
            </a:extLst>
          </p:cNvPr>
          <p:cNvSpPr txBox="1"/>
          <p:nvPr/>
        </p:nvSpPr>
        <p:spPr>
          <a:xfrm>
            <a:off x="5840898" y="1599023"/>
            <a:ext cx="3571459" cy="523220"/>
          </a:xfrm>
          <a:prstGeom prst="rect">
            <a:avLst/>
          </a:prstGeom>
          <a:noFill/>
        </p:spPr>
        <p:txBody>
          <a:bodyPr wrap="square" lIns="91440" tIns="45720" rIns="91440" bIns="45720" anchor="t">
            <a:spAutoFit/>
          </a:bodyPr>
          <a:lstStyle/>
          <a:p>
            <a:pPr marL="342900" indent="-342900">
              <a:buFont typeface="+mj-lt"/>
              <a:buAutoNum type="arabicPeriod"/>
            </a:pPr>
            <a:endParaRPr lang="nl-NL" sz="1400" dirty="0">
              <a:latin typeface="+mj-lt"/>
              <a:ea typeface="Calibri" panose="020F0502020204030204" pitchFamily="34" charset="0"/>
              <a:cs typeface="Calibri" panose="020F0502020204030204" pitchFamily="34" charset="0"/>
            </a:endParaRPr>
          </a:p>
          <a:p>
            <a:pPr lvl="0"/>
            <a:r>
              <a:rPr lang="nl-NL" sz="1400" dirty="0">
                <a:effectLst/>
                <a:latin typeface="+mj-lt"/>
                <a:ea typeface="Times New Roman" panose="02020603050405020304" pitchFamily="18" charset="0"/>
              </a:rPr>
              <a:t>Klankborden over conceptversies</a:t>
            </a:r>
          </a:p>
        </p:txBody>
      </p:sp>
      <p:pic>
        <p:nvPicPr>
          <p:cNvPr id="4" name="Afbeelding 3">
            <a:extLst>
              <a:ext uri="{FF2B5EF4-FFF2-40B4-BE49-F238E27FC236}">
                <a16:creationId xmlns:a16="http://schemas.microsoft.com/office/drawing/2014/main" id="{E105EC99-2187-01DA-9F01-CA2826141E43}"/>
              </a:ext>
            </a:extLst>
          </p:cNvPr>
          <p:cNvPicPr>
            <a:picLocks noChangeAspect="1"/>
          </p:cNvPicPr>
          <p:nvPr/>
        </p:nvPicPr>
        <p:blipFill>
          <a:blip r:embed="rId5"/>
          <a:stretch>
            <a:fillRect/>
          </a:stretch>
        </p:blipFill>
        <p:spPr>
          <a:xfrm>
            <a:off x="3541706" y="2322636"/>
            <a:ext cx="1494132" cy="1141695"/>
          </a:xfrm>
          <a:prstGeom prst="rect">
            <a:avLst/>
          </a:prstGeom>
        </p:spPr>
      </p:pic>
      <p:pic>
        <p:nvPicPr>
          <p:cNvPr id="7" name="Afbeelding 6">
            <a:extLst>
              <a:ext uri="{FF2B5EF4-FFF2-40B4-BE49-F238E27FC236}">
                <a16:creationId xmlns:a16="http://schemas.microsoft.com/office/drawing/2014/main" id="{DE329414-6EC1-DBF3-E5C9-AC3C9ACC35A1}"/>
              </a:ext>
            </a:extLst>
          </p:cNvPr>
          <p:cNvPicPr>
            <a:picLocks noChangeAspect="1"/>
          </p:cNvPicPr>
          <p:nvPr/>
        </p:nvPicPr>
        <p:blipFill>
          <a:blip r:embed="rId6"/>
          <a:stretch>
            <a:fillRect/>
          </a:stretch>
        </p:blipFill>
        <p:spPr>
          <a:xfrm>
            <a:off x="5910797" y="2322636"/>
            <a:ext cx="2112135" cy="1141695"/>
          </a:xfrm>
          <a:prstGeom prst="rect">
            <a:avLst/>
          </a:prstGeom>
        </p:spPr>
      </p:pic>
      <p:sp>
        <p:nvSpPr>
          <p:cNvPr id="9" name="Tekstvak 8">
            <a:extLst>
              <a:ext uri="{FF2B5EF4-FFF2-40B4-BE49-F238E27FC236}">
                <a16:creationId xmlns:a16="http://schemas.microsoft.com/office/drawing/2014/main" id="{37749D1E-1E4D-3AB3-5BED-8690D51017D4}"/>
              </a:ext>
            </a:extLst>
          </p:cNvPr>
          <p:cNvSpPr txBox="1"/>
          <p:nvPr/>
        </p:nvSpPr>
        <p:spPr>
          <a:xfrm>
            <a:off x="3102482" y="1599023"/>
            <a:ext cx="2939035" cy="523220"/>
          </a:xfrm>
          <a:prstGeom prst="rect">
            <a:avLst/>
          </a:prstGeom>
          <a:noFill/>
        </p:spPr>
        <p:txBody>
          <a:bodyPr wrap="square" lIns="91440" tIns="45720" rIns="91440" bIns="45720" anchor="t">
            <a:spAutoFit/>
          </a:bodyPr>
          <a:lstStyle/>
          <a:p>
            <a:pPr marL="342900" indent="-342900">
              <a:buFont typeface="+mj-lt"/>
              <a:buAutoNum type="arabicPeriod"/>
            </a:pPr>
            <a:endParaRPr lang="nl-NL" sz="1400">
              <a:latin typeface="+mj-lt"/>
              <a:ea typeface="Calibri" panose="020F0502020204030204" pitchFamily="34" charset="0"/>
              <a:cs typeface="Calibri" panose="020F0502020204030204" pitchFamily="34" charset="0"/>
            </a:endParaRPr>
          </a:p>
          <a:p>
            <a:pPr lvl="0"/>
            <a:r>
              <a:rPr lang="nl-NL" sz="1400" err="1">
                <a:effectLst/>
                <a:latin typeface="+mj-lt"/>
                <a:ea typeface="Times New Roman" panose="02020603050405020304" pitchFamily="18" charset="0"/>
              </a:rPr>
              <a:t>Scopen</a:t>
            </a:r>
            <a:r>
              <a:rPr lang="nl-NL" sz="1400">
                <a:effectLst/>
                <a:latin typeface="+mj-lt"/>
                <a:ea typeface="Times New Roman" panose="02020603050405020304" pitchFamily="18" charset="0"/>
              </a:rPr>
              <a:t> op prioriteiten</a:t>
            </a:r>
          </a:p>
        </p:txBody>
      </p:sp>
      <p:sp>
        <p:nvSpPr>
          <p:cNvPr id="10" name="Tekstvak 9">
            <a:extLst>
              <a:ext uri="{FF2B5EF4-FFF2-40B4-BE49-F238E27FC236}">
                <a16:creationId xmlns:a16="http://schemas.microsoft.com/office/drawing/2014/main" id="{A9A4036C-9968-C0AF-7C4D-D828F9EBA9F9}"/>
              </a:ext>
            </a:extLst>
          </p:cNvPr>
          <p:cNvSpPr txBox="1"/>
          <p:nvPr/>
        </p:nvSpPr>
        <p:spPr>
          <a:xfrm>
            <a:off x="743462" y="1599023"/>
            <a:ext cx="1923286" cy="523220"/>
          </a:xfrm>
          <a:prstGeom prst="rect">
            <a:avLst/>
          </a:prstGeom>
          <a:noFill/>
        </p:spPr>
        <p:txBody>
          <a:bodyPr wrap="square" lIns="91440" tIns="45720" rIns="91440" bIns="45720" anchor="t">
            <a:spAutoFit/>
          </a:bodyPr>
          <a:lstStyle/>
          <a:p>
            <a:pPr marL="342900" indent="-342900">
              <a:buFont typeface="+mj-lt"/>
              <a:buAutoNum type="arabicPeriod"/>
            </a:pPr>
            <a:endParaRPr lang="nl-NL" sz="1400" dirty="0">
              <a:latin typeface="+mj-lt"/>
              <a:ea typeface="Calibri" panose="020F0502020204030204" pitchFamily="34" charset="0"/>
              <a:cs typeface="Calibri" panose="020F0502020204030204" pitchFamily="34" charset="0"/>
            </a:endParaRPr>
          </a:p>
          <a:p>
            <a:pPr lvl="0"/>
            <a:r>
              <a:rPr lang="nl-NL" sz="1400" dirty="0">
                <a:effectLst/>
                <a:latin typeface="+mj-lt"/>
                <a:ea typeface="Times New Roman" panose="02020603050405020304" pitchFamily="18" charset="0"/>
              </a:rPr>
              <a:t>Input ophalen </a:t>
            </a:r>
          </a:p>
        </p:txBody>
      </p:sp>
    </p:spTree>
    <p:extLst>
      <p:ext uri="{BB962C8B-B14F-4D97-AF65-F5344CB8AC3E}">
        <p14:creationId xmlns:p14="http://schemas.microsoft.com/office/powerpoint/2010/main" val="1444012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FF46-A9A0-6F8A-A553-89E0D02DA4C7}"/>
              </a:ext>
            </a:extLst>
          </p:cNvPr>
          <p:cNvSpPr>
            <a:spLocks noGrp="1"/>
          </p:cNvSpPr>
          <p:nvPr>
            <p:ph type="title"/>
          </p:nvPr>
        </p:nvSpPr>
        <p:spPr/>
        <p:txBody>
          <a:bodyPr>
            <a:normAutofit fontScale="90000"/>
          </a:bodyPr>
          <a:lstStyle/>
          <a:p>
            <a:pPr>
              <a:lnSpc>
                <a:spcPct val="120000"/>
              </a:lnSpc>
              <a:spcBef>
                <a:spcPts val="0"/>
              </a:spcBef>
            </a:pPr>
            <a:endParaRPr lang="nl-NL"/>
          </a:p>
          <a:p>
            <a:pPr marL="171450" indent="-171450">
              <a:lnSpc>
                <a:spcPct val="120000"/>
              </a:lnSpc>
              <a:spcBef>
                <a:spcPts val="0"/>
              </a:spcBef>
              <a:buFont typeface="Calibri,Sans-Serif"/>
              <a:buChar char="-"/>
            </a:pPr>
            <a:endParaRPr lang="nl-NL" sz="1000">
              <a:solidFill>
                <a:srgbClr val="000000"/>
              </a:solidFill>
              <a:ea typeface="Verdana"/>
            </a:endParaRPr>
          </a:p>
          <a:p>
            <a:endParaRPr lang="nl-NL">
              <a:ea typeface="Verdana"/>
            </a:endParaRPr>
          </a:p>
        </p:txBody>
      </p:sp>
      <p:sp>
        <p:nvSpPr>
          <p:cNvPr id="3" name="Tijdelijke aanduiding voor dianummer 2">
            <a:extLst>
              <a:ext uri="{FF2B5EF4-FFF2-40B4-BE49-F238E27FC236}">
                <a16:creationId xmlns:a16="http://schemas.microsoft.com/office/drawing/2014/main" id="{4BB14A86-0A5C-FE32-E065-1D37857FA53A}"/>
              </a:ext>
            </a:extLst>
          </p:cNvPr>
          <p:cNvSpPr>
            <a:spLocks noGrp="1"/>
          </p:cNvSpPr>
          <p:nvPr>
            <p:ph type="sldNum" sz="quarter" idx="10"/>
          </p:nvPr>
        </p:nvSpPr>
        <p:spPr/>
        <p:txBody>
          <a:bodyPr/>
          <a:lstStyle/>
          <a:p>
            <a:fld id="{A57ACD69-77E0-4B27-BE9A-0E1A45A60CED}" type="slidenum">
              <a:rPr lang="en-US" smtClean="0"/>
              <a:pPr/>
              <a:t>16</a:t>
            </a:fld>
            <a:endParaRPr lang="en-GB"/>
          </a:p>
        </p:txBody>
      </p:sp>
      <p:sp>
        <p:nvSpPr>
          <p:cNvPr id="4" name="Tijdelijke aanduiding voor inhoud 3">
            <a:extLst>
              <a:ext uri="{FF2B5EF4-FFF2-40B4-BE49-F238E27FC236}">
                <a16:creationId xmlns:a16="http://schemas.microsoft.com/office/drawing/2014/main" id="{02F96019-7048-736D-B8DD-E6C5AF149E99}"/>
              </a:ext>
            </a:extLst>
          </p:cNvPr>
          <p:cNvSpPr>
            <a:spLocks noGrp="1"/>
          </p:cNvSpPr>
          <p:nvPr>
            <p:ph sz="quarter" idx="15"/>
          </p:nvPr>
        </p:nvSpPr>
        <p:spPr>
          <a:xfrm>
            <a:off x="3029174" y="1170184"/>
            <a:ext cx="6275693" cy="1939531"/>
          </a:xfrm>
        </p:spPr>
        <p:txBody>
          <a:bodyPr vert="horz" wrap="square" lIns="0" tIns="0" rIns="0" bIns="0" rtlCol="0" anchor="t">
            <a:noAutofit/>
          </a:bodyPr>
          <a:lstStyle/>
          <a:p>
            <a:endParaRPr lang="nl-NL" sz="1400" b="1" dirty="0">
              <a:latin typeface="+mj-lt"/>
              <a:ea typeface="Calibri" panose="020F0502020204030204" pitchFamily="34" charset="0"/>
              <a:cs typeface="Calibri" panose="020F0502020204030204" pitchFamily="34" charset="0"/>
            </a:endParaRPr>
          </a:p>
          <a:p>
            <a:r>
              <a:rPr lang="nl-NL" sz="1400" dirty="0">
                <a:latin typeface="+mj-lt"/>
                <a:ea typeface="Calibri" panose="020F0502020204030204" pitchFamily="34" charset="0"/>
                <a:cs typeface="Calibri"/>
              </a:rPr>
              <a:t>A. Het DNB-proces bij beoordelen</a:t>
            </a:r>
            <a:endParaRPr lang="nl-NL" sz="1400"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B. Aanleiding voor de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C. Gevolgde proces bij de GP pensioenbeheer</a:t>
            </a:r>
          </a:p>
          <a:p>
            <a:endParaRPr lang="nl-NL" sz="1400" dirty="0">
              <a:latin typeface="+mj-lt"/>
              <a:ea typeface="Calibri" panose="020F0502020204030204" pitchFamily="34" charset="0"/>
              <a:cs typeface="Calibri"/>
            </a:endParaRPr>
          </a:p>
          <a:p>
            <a:r>
              <a:rPr lang="nl-NL" sz="1400" b="1" dirty="0">
                <a:latin typeface="+mj-lt"/>
                <a:ea typeface="Calibri" panose="020F0502020204030204" pitchFamily="34" charset="0"/>
                <a:cs typeface="Calibri"/>
              </a:rPr>
              <a:t>D. Samenvatting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E. Next steps vanuit DNB</a:t>
            </a:r>
            <a:endParaRPr lang="nl-NL" sz="1400" dirty="0">
              <a:latin typeface="+mj-lt"/>
              <a:ea typeface="Calibri" panose="020F0502020204030204" pitchFamily="34" charset="0"/>
              <a:cs typeface="Calibri" panose="020F0502020204030204" pitchFamily="34" charset="0"/>
            </a:endParaRPr>
          </a:p>
          <a:p>
            <a:pPr marL="342900" indent="-342900">
              <a:buAutoNum type="arabicPeriod"/>
            </a:pPr>
            <a:endParaRPr lang="nl-NL" sz="1400" b="1" noProof="0" dirty="0">
              <a:latin typeface="+mj-lt"/>
              <a:ea typeface="Calibri" panose="020F0502020204030204" pitchFamily="34" charset="0"/>
              <a:cs typeface="Calibri" panose="020F0502020204030204" pitchFamily="34" charset="0"/>
            </a:endParaRPr>
          </a:p>
          <a:p>
            <a:pPr marL="342900" indent="-342900">
              <a:buFont typeface="+mj-lt"/>
              <a:buAutoNum type="arabicPeriod"/>
            </a:pPr>
            <a:endParaRPr lang="nl-NL" sz="1400" b="1" noProof="0" dirty="0">
              <a:latin typeface="+mj-lt"/>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id="{6A826928-CF61-3814-76A5-D5E6A87301EA}"/>
              </a:ext>
            </a:extLst>
          </p:cNvPr>
          <p:cNvPicPr>
            <a:picLocks noChangeAspect="1"/>
          </p:cNvPicPr>
          <p:nvPr/>
        </p:nvPicPr>
        <p:blipFill>
          <a:blip r:embed="rId3"/>
          <a:stretch>
            <a:fillRect/>
          </a:stretch>
        </p:blipFill>
        <p:spPr>
          <a:xfrm>
            <a:off x="217654" y="1601984"/>
            <a:ext cx="2564909" cy="1823180"/>
          </a:xfrm>
          <a:prstGeom prst="rect">
            <a:avLst/>
          </a:prstGeom>
        </p:spPr>
      </p:pic>
      <p:pic>
        <p:nvPicPr>
          <p:cNvPr id="1026" name="Picture 2">
            <a:extLst>
              <a:ext uri="{FF2B5EF4-FFF2-40B4-BE49-F238E27FC236}">
                <a16:creationId xmlns:a16="http://schemas.microsoft.com/office/drawing/2014/main" id="{19F0A2B9-5D44-2AD8-E705-1106DCE5D2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244" y="4021011"/>
            <a:ext cx="727029" cy="7290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49174B-22C1-A148-04C4-0C395AFA4E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648" y="4023047"/>
            <a:ext cx="727029" cy="7270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E955A5-899B-1D98-9626-749462137B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5052" y="4021011"/>
            <a:ext cx="729065" cy="72906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Vragen silhouet">
            <a:extLst>
              <a:ext uri="{FF2B5EF4-FFF2-40B4-BE49-F238E27FC236}">
                <a16:creationId xmlns:a16="http://schemas.microsoft.com/office/drawing/2014/main" id="{2A316620-0D0E-7B1C-5C13-815D7198BC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7108" y="2062480"/>
            <a:ext cx="644252" cy="644252"/>
          </a:xfrm>
          <a:prstGeom prst="rect">
            <a:avLst/>
          </a:prstGeom>
        </p:spPr>
      </p:pic>
      <p:pic>
        <p:nvPicPr>
          <p:cNvPr id="6" name="Graphic 5" descr="Cirkel met pijl naar links met effen opvulling">
            <a:extLst>
              <a:ext uri="{FF2B5EF4-FFF2-40B4-BE49-F238E27FC236}">
                <a16:creationId xmlns:a16="http://schemas.microsoft.com/office/drawing/2014/main" id="{D806758A-2384-C5A5-AABF-A2AFB66EBC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56863" y="2794671"/>
            <a:ext cx="644253" cy="644253"/>
          </a:xfrm>
          <a:prstGeom prst="rect">
            <a:avLst/>
          </a:prstGeom>
        </p:spPr>
      </p:pic>
      <p:pic>
        <p:nvPicPr>
          <p:cNvPr id="9" name="Graphic 8" descr="Vinkje met effen opvulling">
            <a:extLst>
              <a:ext uri="{FF2B5EF4-FFF2-40B4-BE49-F238E27FC236}">
                <a16:creationId xmlns:a16="http://schemas.microsoft.com/office/drawing/2014/main" id="{2970B846-AB98-FC2F-DB6D-E7BBE5B77B0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02832" y="1235925"/>
            <a:ext cx="443139" cy="443139"/>
          </a:xfrm>
          <a:prstGeom prst="rect">
            <a:avLst/>
          </a:prstGeom>
        </p:spPr>
      </p:pic>
      <p:pic>
        <p:nvPicPr>
          <p:cNvPr id="7" name="Graphic 6" descr="Vinkje met effen opvulling">
            <a:extLst>
              <a:ext uri="{FF2B5EF4-FFF2-40B4-BE49-F238E27FC236}">
                <a16:creationId xmlns:a16="http://schemas.microsoft.com/office/drawing/2014/main" id="{0F15F0C0-5B35-0A48-88E8-78714005F5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02832" y="1730184"/>
            <a:ext cx="443139" cy="443139"/>
          </a:xfrm>
          <a:prstGeom prst="rect">
            <a:avLst/>
          </a:prstGeom>
        </p:spPr>
      </p:pic>
      <p:pic>
        <p:nvPicPr>
          <p:cNvPr id="8" name="Afbeelding 7">
            <a:extLst>
              <a:ext uri="{FF2B5EF4-FFF2-40B4-BE49-F238E27FC236}">
                <a16:creationId xmlns:a16="http://schemas.microsoft.com/office/drawing/2014/main" id="{30020954-3324-723C-57B8-4529595DE6E3}"/>
              </a:ext>
            </a:extLst>
          </p:cNvPr>
          <p:cNvPicPr>
            <a:picLocks noChangeAspect="1"/>
          </p:cNvPicPr>
          <p:nvPr/>
        </p:nvPicPr>
        <p:blipFill>
          <a:blip r:embed="rId13"/>
          <a:stretch>
            <a:fillRect/>
          </a:stretch>
        </p:blipFill>
        <p:spPr>
          <a:xfrm>
            <a:off x="7463456" y="4002011"/>
            <a:ext cx="800406" cy="752059"/>
          </a:xfrm>
          <a:prstGeom prst="rect">
            <a:avLst/>
          </a:prstGeom>
        </p:spPr>
      </p:pic>
    </p:spTree>
    <p:extLst>
      <p:ext uri="{BB962C8B-B14F-4D97-AF65-F5344CB8AC3E}">
        <p14:creationId xmlns:p14="http://schemas.microsoft.com/office/powerpoint/2010/main" val="2138095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FDF-ED76-DEE5-C8F9-D7CAFDDDD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45F4-FDD8-26E6-F6E9-11E2405ED0E9}"/>
              </a:ext>
            </a:extLst>
          </p:cNvPr>
          <p:cNvSpPr>
            <a:spLocks noGrp="1"/>
          </p:cNvSpPr>
          <p:nvPr>
            <p:ph type="title"/>
          </p:nvPr>
        </p:nvSpPr>
        <p:spPr>
          <a:xfrm>
            <a:off x="423265" y="425529"/>
            <a:ext cx="8802024" cy="364326"/>
          </a:xfrm>
        </p:spPr>
        <p:txBody>
          <a:bodyPr>
            <a:noAutofit/>
          </a:bodyPr>
          <a:lstStyle/>
          <a:p>
            <a:r>
              <a:rPr lang="nl-NL" sz="1800" b="1" noProof="0" dirty="0"/>
              <a:t>D. De GP pensioenbeheer in vogelvlucht</a:t>
            </a:r>
          </a:p>
        </p:txBody>
      </p:sp>
      <p:sp>
        <p:nvSpPr>
          <p:cNvPr id="4" name="Content Placeholder 3">
            <a:extLst>
              <a:ext uri="{FF2B5EF4-FFF2-40B4-BE49-F238E27FC236}">
                <a16:creationId xmlns:a16="http://schemas.microsoft.com/office/drawing/2014/main" id="{A38AFE10-BDCF-8A99-13F2-088724880ED9}"/>
              </a:ext>
            </a:extLst>
          </p:cNvPr>
          <p:cNvSpPr>
            <a:spLocks noGrp="1"/>
          </p:cNvSpPr>
          <p:nvPr>
            <p:ph sz="quarter" idx="15"/>
          </p:nvPr>
        </p:nvSpPr>
        <p:spPr>
          <a:xfrm>
            <a:off x="1664151" y="1009651"/>
            <a:ext cx="8148716" cy="682312"/>
          </a:xfrm>
        </p:spPr>
        <p:txBody>
          <a:bodyPr vert="horz" wrap="square" lIns="0" tIns="0" rIns="0" bIns="0" rtlCol="0" anchor="t">
            <a:noAutofit/>
          </a:bodyPr>
          <a:lstStyle/>
          <a:p>
            <a:endParaRPr lang="nl-NL" sz="1400" noProof="0" dirty="0"/>
          </a:p>
          <a:p>
            <a:pPr marL="228600" indent="-228600">
              <a:buAutoNum type="arabicPeriod"/>
            </a:pPr>
            <a:r>
              <a:rPr lang="nl-NL" sz="1400" b="1" noProof="0" dirty="0"/>
              <a:t>De rolverdeling tussen pensioenfonds en PUO/softwareleverancier</a:t>
            </a:r>
            <a:endParaRPr lang="nl-NL" sz="1400" noProof="0" dirty="0"/>
          </a:p>
          <a:p>
            <a:r>
              <a:rPr lang="nl-NL" sz="1400" dirty="0"/>
              <a:t> </a:t>
            </a:r>
            <a:endParaRPr lang="nl-NL" sz="1400" noProof="0" dirty="0">
              <a:ea typeface="Verdana"/>
            </a:endParaRPr>
          </a:p>
        </p:txBody>
      </p:sp>
      <p:sp>
        <p:nvSpPr>
          <p:cNvPr id="3" name="Tijdelijke aanduiding voor dianummer 2">
            <a:extLst>
              <a:ext uri="{FF2B5EF4-FFF2-40B4-BE49-F238E27FC236}">
                <a16:creationId xmlns:a16="http://schemas.microsoft.com/office/drawing/2014/main" id="{CCCD8BE2-240F-1BCC-BBC5-C8EEBBC451A9}"/>
              </a:ext>
            </a:extLst>
          </p:cNvPr>
          <p:cNvSpPr>
            <a:spLocks noGrp="1"/>
          </p:cNvSpPr>
          <p:nvPr>
            <p:ph type="sldNum" sz="quarter" idx="10"/>
          </p:nvPr>
        </p:nvSpPr>
        <p:spPr>
          <a:xfrm>
            <a:off x="8119110" y="4741067"/>
            <a:ext cx="519115" cy="197644"/>
          </a:xfrm>
        </p:spPr>
        <p:txBody>
          <a:bodyPr/>
          <a:lstStyle/>
          <a:p>
            <a:fld id="{A57ACD69-77E0-4B27-BE9A-0E1A45A60CED}" type="slidenum">
              <a:rPr lang="en-US" smtClean="0"/>
              <a:pPr/>
              <a:t>17</a:t>
            </a:fld>
            <a:endParaRPr lang="en-GB"/>
          </a:p>
        </p:txBody>
      </p:sp>
      <p:pic>
        <p:nvPicPr>
          <p:cNvPr id="10" name="Afbeelding 9">
            <a:extLst>
              <a:ext uri="{FF2B5EF4-FFF2-40B4-BE49-F238E27FC236}">
                <a16:creationId xmlns:a16="http://schemas.microsoft.com/office/drawing/2014/main" id="{9064B57F-F3DC-9498-9DFF-FA58C26AD632}"/>
              </a:ext>
            </a:extLst>
          </p:cNvPr>
          <p:cNvPicPr>
            <a:picLocks noChangeAspect="1"/>
          </p:cNvPicPr>
          <p:nvPr/>
        </p:nvPicPr>
        <p:blipFill>
          <a:blip r:embed="rId7"/>
          <a:stretch>
            <a:fillRect/>
          </a:stretch>
        </p:blipFill>
        <p:spPr>
          <a:xfrm>
            <a:off x="137881" y="1231974"/>
            <a:ext cx="1330790" cy="682312"/>
          </a:xfrm>
          <a:prstGeom prst="rect">
            <a:avLst/>
          </a:prstGeom>
        </p:spPr>
      </p:pic>
      <p:sp>
        <p:nvSpPr>
          <p:cNvPr id="11" name="Tekstvak 10">
            <a:extLst>
              <a:ext uri="{FF2B5EF4-FFF2-40B4-BE49-F238E27FC236}">
                <a16:creationId xmlns:a16="http://schemas.microsoft.com/office/drawing/2014/main" id="{A8D876AE-34CB-5588-7967-7F50301DB6C7}"/>
              </a:ext>
            </a:extLst>
          </p:cNvPr>
          <p:cNvSpPr txBox="1"/>
          <p:nvPr/>
        </p:nvSpPr>
        <p:spPr>
          <a:xfrm>
            <a:off x="220791" y="2434198"/>
            <a:ext cx="8402779" cy="830997"/>
          </a:xfrm>
          <a:prstGeom prst="rect">
            <a:avLst/>
          </a:prstGeom>
          <a:noFill/>
        </p:spPr>
        <p:txBody>
          <a:bodyPr wrap="square">
            <a:spAutoFit/>
          </a:bodyPr>
          <a:lstStyle/>
          <a:p>
            <a:r>
              <a:rPr lang="nl-NL" sz="1200" dirty="0" err="1"/>
              <a:t>Good</a:t>
            </a:r>
            <a:r>
              <a:rPr lang="nl-NL" sz="1200" dirty="0"/>
              <a:t> </a:t>
            </a:r>
            <a:r>
              <a:rPr lang="nl-NL" sz="1200" dirty="0" err="1"/>
              <a:t>practice</a:t>
            </a:r>
            <a:r>
              <a:rPr lang="nl-NL" sz="1200" dirty="0"/>
              <a:t> #1: heldere rolverdeling tussen fonds en PUO tijdens de transitie</a:t>
            </a:r>
          </a:p>
          <a:p>
            <a:endParaRPr lang="nl-NL" sz="1200" dirty="0"/>
          </a:p>
          <a:p>
            <a:r>
              <a:rPr lang="nl-NL" sz="1200" dirty="0" err="1"/>
              <a:t>Good</a:t>
            </a:r>
            <a:r>
              <a:rPr lang="nl-NL" sz="1200" dirty="0"/>
              <a:t> </a:t>
            </a:r>
            <a:r>
              <a:rPr lang="nl-NL" sz="1200" dirty="0" err="1"/>
              <a:t>practice</a:t>
            </a:r>
            <a:r>
              <a:rPr lang="nl-NL" sz="1200" dirty="0"/>
              <a:t> #2: meer efficiëntie voor zelfadministrerende fondsen door samen op te trekken naar uitbestedingsrelaties</a:t>
            </a:r>
          </a:p>
        </p:txBody>
      </p:sp>
    </p:spTree>
    <p:custDataLst>
      <p:custData r:id="rId1"/>
      <p:custData r:id="rId2"/>
      <p:custData r:id="rId3"/>
      <p:custData r:id="rId4"/>
    </p:custDataLst>
    <p:extLst>
      <p:ext uri="{BB962C8B-B14F-4D97-AF65-F5344CB8AC3E}">
        <p14:creationId xmlns:p14="http://schemas.microsoft.com/office/powerpoint/2010/main" val="389691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FDF-ED76-DEE5-C8F9-D7CAFDDDD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45F4-FDD8-26E6-F6E9-11E2405ED0E9}"/>
              </a:ext>
            </a:extLst>
          </p:cNvPr>
          <p:cNvSpPr>
            <a:spLocks noGrp="1"/>
          </p:cNvSpPr>
          <p:nvPr>
            <p:ph type="title"/>
          </p:nvPr>
        </p:nvSpPr>
        <p:spPr>
          <a:xfrm>
            <a:off x="390608" y="400106"/>
            <a:ext cx="8802024" cy="364326"/>
          </a:xfrm>
        </p:spPr>
        <p:txBody>
          <a:bodyPr>
            <a:noAutofit/>
          </a:bodyPr>
          <a:lstStyle/>
          <a:p>
            <a:r>
              <a:rPr lang="nl-NL" sz="1800" b="1" noProof="0" dirty="0"/>
              <a:t>D. De GP pensioenbeheer in vogelvlucht</a:t>
            </a:r>
          </a:p>
        </p:txBody>
      </p:sp>
      <p:sp>
        <p:nvSpPr>
          <p:cNvPr id="17" name="Content Placeholder 3">
            <a:extLst>
              <a:ext uri="{FF2B5EF4-FFF2-40B4-BE49-F238E27FC236}">
                <a16:creationId xmlns:a16="http://schemas.microsoft.com/office/drawing/2014/main" id="{5356C908-27B3-552A-A7B6-A95D942E78DD}"/>
              </a:ext>
            </a:extLst>
          </p:cNvPr>
          <p:cNvSpPr txBox="1">
            <a:spLocks/>
          </p:cNvSpPr>
          <p:nvPr/>
        </p:nvSpPr>
        <p:spPr>
          <a:xfrm>
            <a:off x="1698019" y="764432"/>
            <a:ext cx="6726382" cy="682312"/>
          </a:xfrm>
          <a:prstGeom prst="rect">
            <a:avLst/>
          </a:prstGeom>
        </p:spPr>
        <p:txBody>
          <a:bodyPr vert="horz" wrap="square" lIns="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400" dirty="0">
              <a:latin typeface="+mj-lt"/>
            </a:endParaRPr>
          </a:p>
          <a:p>
            <a:r>
              <a:rPr lang="nl-NL" sz="1400" dirty="0">
                <a:latin typeface="+mj-lt"/>
              </a:rPr>
              <a:t> </a:t>
            </a:r>
            <a:endParaRPr lang="nl-NL" sz="1400" dirty="0">
              <a:latin typeface="+mj-lt"/>
              <a:ea typeface="Verdana"/>
            </a:endParaRPr>
          </a:p>
          <a:p>
            <a:r>
              <a:rPr lang="nl-NL" sz="1400" b="1" dirty="0">
                <a:latin typeface="+mj-lt"/>
              </a:rPr>
              <a:t>2. H</a:t>
            </a:r>
            <a:r>
              <a:rPr lang="nl-NL" sz="1400" b="1" i="0" dirty="0">
                <a:effectLst/>
                <a:latin typeface="+mj-lt"/>
              </a:rPr>
              <a:t>et inrichten van kritieke go/no-go momenten en bijbehorende validatie criteria</a:t>
            </a:r>
          </a:p>
          <a:p>
            <a:endParaRPr lang="nl-NL" sz="1400" dirty="0">
              <a:latin typeface="+mj-lt"/>
              <a:sym typeface="Wingdings" panose="05000000000000000000" pitchFamily="2" charset="2"/>
            </a:endParaRPr>
          </a:p>
          <a:p>
            <a:endParaRPr lang="nl-NL" sz="1400" b="1" dirty="0">
              <a:latin typeface="+mj-lt"/>
              <a:sym typeface="Wingdings" panose="05000000000000000000" pitchFamily="2" charset="2"/>
            </a:endParaRPr>
          </a:p>
        </p:txBody>
      </p:sp>
      <p:sp>
        <p:nvSpPr>
          <p:cNvPr id="3" name="Tijdelijke aanduiding voor dianummer 2">
            <a:extLst>
              <a:ext uri="{FF2B5EF4-FFF2-40B4-BE49-F238E27FC236}">
                <a16:creationId xmlns:a16="http://schemas.microsoft.com/office/drawing/2014/main" id="{CCCD8BE2-240F-1BCC-BBC5-C8EEBBC451A9}"/>
              </a:ext>
            </a:extLst>
          </p:cNvPr>
          <p:cNvSpPr>
            <a:spLocks noGrp="1"/>
          </p:cNvSpPr>
          <p:nvPr>
            <p:ph type="sldNum" sz="quarter" idx="10"/>
          </p:nvPr>
        </p:nvSpPr>
        <p:spPr>
          <a:xfrm>
            <a:off x="8119110" y="4741067"/>
            <a:ext cx="519115" cy="197644"/>
          </a:xfrm>
        </p:spPr>
        <p:txBody>
          <a:bodyPr/>
          <a:lstStyle/>
          <a:p>
            <a:fld id="{A57ACD69-77E0-4B27-BE9A-0E1A45A60CED}" type="slidenum">
              <a:rPr lang="en-US" smtClean="0"/>
              <a:pPr/>
              <a:t>18</a:t>
            </a:fld>
            <a:endParaRPr lang="en-GB"/>
          </a:p>
        </p:txBody>
      </p:sp>
      <p:pic>
        <p:nvPicPr>
          <p:cNvPr id="8" name="Afbeelding 7">
            <a:extLst>
              <a:ext uri="{FF2B5EF4-FFF2-40B4-BE49-F238E27FC236}">
                <a16:creationId xmlns:a16="http://schemas.microsoft.com/office/drawing/2014/main" id="{DD304ABE-B76A-5E3D-08CC-546981D68484}"/>
              </a:ext>
            </a:extLst>
          </p:cNvPr>
          <p:cNvPicPr>
            <a:picLocks noChangeAspect="1"/>
          </p:cNvPicPr>
          <p:nvPr/>
        </p:nvPicPr>
        <p:blipFill>
          <a:blip r:embed="rId7"/>
          <a:stretch>
            <a:fillRect/>
          </a:stretch>
        </p:blipFill>
        <p:spPr>
          <a:xfrm>
            <a:off x="289751" y="1205068"/>
            <a:ext cx="1094785" cy="682313"/>
          </a:xfrm>
          <a:prstGeom prst="rect">
            <a:avLst/>
          </a:prstGeom>
        </p:spPr>
      </p:pic>
      <p:sp>
        <p:nvSpPr>
          <p:cNvPr id="13" name="Tekstvak 12">
            <a:extLst>
              <a:ext uri="{FF2B5EF4-FFF2-40B4-BE49-F238E27FC236}">
                <a16:creationId xmlns:a16="http://schemas.microsoft.com/office/drawing/2014/main" id="{EC4A2BD0-FD25-E5D1-B785-89A0282095AE}"/>
              </a:ext>
            </a:extLst>
          </p:cNvPr>
          <p:cNvSpPr txBox="1"/>
          <p:nvPr/>
        </p:nvSpPr>
        <p:spPr>
          <a:xfrm>
            <a:off x="220791" y="2655955"/>
            <a:ext cx="8802024" cy="646331"/>
          </a:xfrm>
          <a:prstGeom prst="rect">
            <a:avLst/>
          </a:prstGeom>
          <a:noFill/>
        </p:spPr>
        <p:txBody>
          <a:bodyPr wrap="square">
            <a:spAutoFit/>
          </a:bodyPr>
          <a:lstStyle/>
          <a:p>
            <a:r>
              <a:rPr lang="nl-NL" sz="1200" dirty="0" err="1"/>
              <a:t>Good</a:t>
            </a:r>
            <a:r>
              <a:rPr lang="nl-NL" sz="1200" dirty="0"/>
              <a:t> </a:t>
            </a:r>
            <a:r>
              <a:rPr lang="nl-NL" sz="1200" dirty="0" err="1"/>
              <a:t>practice</a:t>
            </a:r>
            <a:r>
              <a:rPr lang="nl-NL" sz="1200" dirty="0"/>
              <a:t> #1: expliciet rekening houden met een negatief scenario</a:t>
            </a:r>
          </a:p>
          <a:p>
            <a:endParaRPr lang="nl-NL" sz="1200" dirty="0"/>
          </a:p>
          <a:p>
            <a:r>
              <a:rPr lang="nl-NL" sz="1200" dirty="0" err="1"/>
              <a:t>Good</a:t>
            </a:r>
            <a:r>
              <a:rPr lang="nl-NL" sz="1200" dirty="0"/>
              <a:t> </a:t>
            </a:r>
            <a:r>
              <a:rPr lang="nl-NL" sz="1200" dirty="0" err="1"/>
              <a:t>practice</a:t>
            </a:r>
            <a:r>
              <a:rPr lang="nl-NL" sz="1200" dirty="0"/>
              <a:t> #2: het gebruik van (externe) </a:t>
            </a:r>
            <a:r>
              <a:rPr lang="nl-NL" sz="1200" dirty="0" err="1"/>
              <a:t>assurance</a:t>
            </a:r>
            <a:endParaRPr lang="nl-NL" sz="1200" dirty="0"/>
          </a:p>
        </p:txBody>
      </p:sp>
    </p:spTree>
    <p:custDataLst>
      <p:custData r:id="rId1"/>
      <p:custData r:id="rId2"/>
      <p:custData r:id="rId3"/>
      <p:custData r:id="rId4"/>
    </p:custDataLst>
    <p:extLst>
      <p:ext uri="{BB962C8B-B14F-4D97-AF65-F5344CB8AC3E}">
        <p14:creationId xmlns:p14="http://schemas.microsoft.com/office/powerpoint/2010/main" val="4233316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FDF-ED76-DEE5-C8F9-D7CAFDDDD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45F4-FDD8-26E6-F6E9-11E2405ED0E9}"/>
              </a:ext>
            </a:extLst>
          </p:cNvPr>
          <p:cNvSpPr>
            <a:spLocks noGrp="1"/>
          </p:cNvSpPr>
          <p:nvPr>
            <p:ph type="title"/>
          </p:nvPr>
        </p:nvSpPr>
        <p:spPr>
          <a:xfrm>
            <a:off x="429797" y="385209"/>
            <a:ext cx="8802024" cy="364326"/>
          </a:xfrm>
        </p:spPr>
        <p:txBody>
          <a:bodyPr>
            <a:noAutofit/>
          </a:bodyPr>
          <a:lstStyle/>
          <a:p>
            <a:r>
              <a:rPr lang="nl-NL" sz="1800" b="1" noProof="0" dirty="0"/>
              <a:t>D. De GP pensioenbeheer in vogelvlucht</a:t>
            </a:r>
          </a:p>
        </p:txBody>
      </p:sp>
      <p:sp>
        <p:nvSpPr>
          <p:cNvPr id="22" name="Content Placeholder 3">
            <a:extLst>
              <a:ext uri="{FF2B5EF4-FFF2-40B4-BE49-F238E27FC236}">
                <a16:creationId xmlns:a16="http://schemas.microsoft.com/office/drawing/2014/main" id="{857E0725-1D70-029D-D7F6-0BB7C2AF9BB8}"/>
              </a:ext>
            </a:extLst>
          </p:cNvPr>
          <p:cNvSpPr txBox="1">
            <a:spLocks/>
          </p:cNvSpPr>
          <p:nvPr/>
        </p:nvSpPr>
        <p:spPr>
          <a:xfrm>
            <a:off x="1638751" y="965447"/>
            <a:ext cx="7259058" cy="682312"/>
          </a:xfrm>
          <a:prstGeom prst="rect">
            <a:avLst/>
          </a:prstGeom>
        </p:spPr>
        <p:txBody>
          <a:bodyPr vert="horz" wrap="square" lIns="0" tIns="0" rIns="0" bIns="0" rtlCol="0">
            <a:noAutofit/>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400" dirty="0"/>
          </a:p>
          <a:p>
            <a:r>
              <a:rPr lang="nl-NL" sz="1400" b="1" dirty="0"/>
              <a:t>3. De benodigde diepgang en detailniveaus van het implementatieplan en ondersteunende documentatie</a:t>
            </a:r>
            <a:endParaRPr lang="nl-NL" sz="1400" dirty="0">
              <a:sym typeface="Wingdings" panose="05000000000000000000" pitchFamily="2" charset="2"/>
            </a:endParaRPr>
          </a:p>
          <a:p>
            <a:r>
              <a:rPr lang="nl-NL" sz="1400" b="1" dirty="0"/>
              <a:t> </a:t>
            </a:r>
          </a:p>
        </p:txBody>
      </p:sp>
      <p:sp>
        <p:nvSpPr>
          <p:cNvPr id="3" name="Tijdelijke aanduiding voor dianummer 2">
            <a:extLst>
              <a:ext uri="{FF2B5EF4-FFF2-40B4-BE49-F238E27FC236}">
                <a16:creationId xmlns:a16="http://schemas.microsoft.com/office/drawing/2014/main" id="{CCCD8BE2-240F-1BCC-BBC5-C8EEBBC451A9}"/>
              </a:ext>
            </a:extLst>
          </p:cNvPr>
          <p:cNvSpPr>
            <a:spLocks noGrp="1"/>
          </p:cNvSpPr>
          <p:nvPr>
            <p:ph type="sldNum" sz="quarter" idx="10"/>
          </p:nvPr>
        </p:nvSpPr>
        <p:spPr>
          <a:xfrm>
            <a:off x="8119110" y="4741067"/>
            <a:ext cx="519115" cy="197644"/>
          </a:xfrm>
        </p:spPr>
        <p:txBody>
          <a:bodyPr/>
          <a:lstStyle/>
          <a:p>
            <a:fld id="{A57ACD69-77E0-4B27-BE9A-0E1A45A60CED}" type="slidenum">
              <a:rPr lang="en-US" smtClean="0"/>
              <a:pPr/>
              <a:t>19</a:t>
            </a:fld>
            <a:endParaRPr lang="en-GB"/>
          </a:p>
        </p:txBody>
      </p:sp>
      <p:pic>
        <p:nvPicPr>
          <p:cNvPr id="6" name="Afbeelding 5">
            <a:extLst>
              <a:ext uri="{FF2B5EF4-FFF2-40B4-BE49-F238E27FC236}">
                <a16:creationId xmlns:a16="http://schemas.microsoft.com/office/drawing/2014/main" id="{65E2E2BF-4691-AE84-E8A1-14166747A96C}"/>
              </a:ext>
            </a:extLst>
          </p:cNvPr>
          <p:cNvPicPr>
            <a:picLocks noChangeAspect="1"/>
          </p:cNvPicPr>
          <p:nvPr/>
        </p:nvPicPr>
        <p:blipFill>
          <a:blip r:embed="rId7"/>
          <a:stretch>
            <a:fillRect/>
          </a:stretch>
        </p:blipFill>
        <p:spPr>
          <a:xfrm>
            <a:off x="301378" y="1125050"/>
            <a:ext cx="952996" cy="818455"/>
          </a:xfrm>
          <a:prstGeom prst="rect">
            <a:avLst/>
          </a:prstGeom>
        </p:spPr>
      </p:pic>
      <p:sp>
        <p:nvSpPr>
          <p:cNvPr id="13" name="Tekstvak 12">
            <a:extLst>
              <a:ext uri="{FF2B5EF4-FFF2-40B4-BE49-F238E27FC236}">
                <a16:creationId xmlns:a16="http://schemas.microsoft.com/office/drawing/2014/main" id="{8DE9DF22-9300-1B4F-236D-086DC7C99B93}"/>
              </a:ext>
            </a:extLst>
          </p:cNvPr>
          <p:cNvSpPr txBox="1"/>
          <p:nvPr/>
        </p:nvSpPr>
        <p:spPr>
          <a:xfrm>
            <a:off x="301378" y="2045834"/>
            <a:ext cx="8802023" cy="1384995"/>
          </a:xfrm>
          <a:prstGeom prst="rect">
            <a:avLst/>
          </a:prstGeom>
          <a:noFill/>
        </p:spPr>
        <p:txBody>
          <a:bodyPr wrap="square">
            <a:spAutoFit/>
          </a:bodyPr>
          <a:lstStyle/>
          <a:p>
            <a:r>
              <a:rPr lang="nl-NL" sz="1200" dirty="0" err="1"/>
              <a:t>Good</a:t>
            </a:r>
            <a:r>
              <a:rPr lang="nl-NL" sz="1200" dirty="0"/>
              <a:t> </a:t>
            </a:r>
            <a:r>
              <a:rPr lang="nl-NL" sz="1200" dirty="0" err="1"/>
              <a:t>practice</a:t>
            </a:r>
            <a:r>
              <a:rPr lang="nl-NL" sz="1200" dirty="0"/>
              <a:t> #1: de gehele uitbestedingsketen in scope nemen bij risicoanalyses en (keten)testen ten aanzien van de doelarchitectuur</a:t>
            </a:r>
          </a:p>
          <a:p>
            <a:endParaRPr lang="nl-NL" sz="1200" dirty="0"/>
          </a:p>
          <a:p>
            <a:r>
              <a:rPr lang="nl-NL" sz="1200" dirty="0" err="1"/>
              <a:t>Good</a:t>
            </a:r>
            <a:r>
              <a:rPr lang="nl-NL" sz="1200" dirty="0"/>
              <a:t> </a:t>
            </a:r>
            <a:r>
              <a:rPr lang="nl-NL" sz="1200" dirty="0" err="1"/>
              <a:t>practice</a:t>
            </a:r>
            <a:r>
              <a:rPr lang="nl-NL" sz="1200" dirty="0"/>
              <a:t> #2: inzicht in resterende stappen opleveren doelarchitectuur vóór daadwerkelijk invaren</a:t>
            </a:r>
          </a:p>
          <a:p>
            <a:endParaRPr lang="nl-NL" sz="1200" dirty="0"/>
          </a:p>
          <a:p>
            <a:r>
              <a:rPr lang="nl-NL" sz="1200" dirty="0" err="1"/>
              <a:t>Good</a:t>
            </a:r>
            <a:r>
              <a:rPr lang="nl-NL" sz="1200" dirty="0"/>
              <a:t> </a:t>
            </a:r>
            <a:r>
              <a:rPr lang="nl-NL" sz="1200" dirty="0" err="1"/>
              <a:t>practice</a:t>
            </a:r>
            <a:r>
              <a:rPr lang="nl-NL" sz="1200" dirty="0"/>
              <a:t> #3: voldoende diepgang vastlegging bestuursbesluiten inclusief opinies van sleutelfunctiehouders en externe partijen</a:t>
            </a:r>
          </a:p>
        </p:txBody>
      </p:sp>
    </p:spTree>
    <p:custDataLst>
      <p:custData r:id="rId1"/>
      <p:custData r:id="rId2"/>
      <p:custData r:id="rId3"/>
      <p:custData r:id="rId4"/>
    </p:custDataLst>
    <p:extLst>
      <p:ext uri="{BB962C8B-B14F-4D97-AF65-F5344CB8AC3E}">
        <p14:creationId xmlns:p14="http://schemas.microsoft.com/office/powerpoint/2010/main" val="834990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FF46-A9A0-6F8A-A553-89E0D02DA4C7}"/>
              </a:ext>
            </a:extLst>
          </p:cNvPr>
          <p:cNvSpPr>
            <a:spLocks noGrp="1"/>
          </p:cNvSpPr>
          <p:nvPr>
            <p:ph type="title"/>
          </p:nvPr>
        </p:nvSpPr>
        <p:spPr/>
        <p:txBody>
          <a:bodyPr/>
          <a:lstStyle/>
          <a:p>
            <a:pPr>
              <a:lnSpc>
                <a:spcPct val="120000"/>
              </a:lnSpc>
              <a:spcBef>
                <a:spcPts val="0"/>
              </a:spcBef>
            </a:pPr>
            <a:r>
              <a:rPr lang="nl-NL" sz="1800" b="1" dirty="0"/>
              <a:t>Welkom</a:t>
            </a:r>
            <a:endParaRPr lang="nl-NL" b="1" dirty="0"/>
          </a:p>
          <a:p>
            <a:pPr marL="171450" indent="-171450">
              <a:lnSpc>
                <a:spcPct val="120000"/>
              </a:lnSpc>
              <a:spcBef>
                <a:spcPts val="0"/>
              </a:spcBef>
              <a:buFont typeface="Calibri,Sans-Serif"/>
              <a:buChar char="-"/>
            </a:pPr>
            <a:endParaRPr lang="nl-NL" sz="1000" dirty="0">
              <a:solidFill>
                <a:srgbClr val="000000"/>
              </a:solidFill>
              <a:ea typeface="Verdana"/>
            </a:endParaRPr>
          </a:p>
          <a:p>
            <a:endParaRPr lang="nl-NL" dirty="0">
              <a:ea typeface="Verdana"/>
            </a:endParaRPr>
          </a:p>
        </p:txBody>
      </p:sp>
      <p:sp>
        <p:nvSpPr>
          <p:cNvPr id="3" name="Tijdelijke aanduiding voor dianummer 2">
            <a:extLst>
              <a:ext uri="{FF2B5EF4-FFF2-40B4-BE49-F238E27FC236}">
                <a16:creationId xmlns:a16="http://schemas.microsoft.com/office/drawing/2014/main" id="{4BB14A86-0A5C-FE32-E065-1D37857FA53A}"/>
              </a:ext>
            </a:extLst>
          </p:cNvPr>
          <p:cNvSpPr>
            <a:spLocks noGrp="1"/>
          </p:cNvSpPr>
          <p:nvPr>
            <p:ph type="sldNum" sz="quarter" idx="10"/>
          </p:nvPr>
        </p:nvSpPr>
        <p:spPr/>
        <p:txBody>
          <a:bodyPr/>
          <a:lstStyle/>
          <a:p>
            <a:fld id="{A57ACD69-77E0-4B27-BE9A-0E1A45A60CED}" type="slidenum">
              <a:rPr lang="en-US" smtClean="0"/>
              <a:pPr/>
              <a:t>2</a:t>
            </a:fld>
            <a:endParaRPr lang="en-GB"/>
          </a:p>
        </p:txBody>
      </p:sp>
      <p:sp>
        <p:nvSpPr>
          <p:cNvPr id="4" name="Tijdelijke aanduiding voor inhoud 3">
            <a:extLst>
              <a:ext uri="{FF2B5EF4-FFF2-40B4-BE49-F238E27FC236}">
                <a16:creationId xmlns:a16="http://schemas.microsoft.com/office/drawing/2014/main" id="{02F96019-7048-736D-B8DD-E6C5AF149E99}"/>
              </a:ext>
            </a:extLst>
          </p:cNvPr>
          <p:cNvSpPr>
            <a:spLocks noGrp="1"/>
          </p:cNvSpPr>
          <p:nvPr>
            <p:ph sz="quarter" idx="15"/>
          </p:nvPr>
        </p:nvSpPr>
        <p:spPr>
          <a:xfrm>
            <a:off x="134157" y="1096996"/>
            <a:ext cx="8126878" cy="3521226"/>
          </a:xfrm>
        </p:spPr>
        <p:txBody>
          <a:bodyPr vert="horz" wrap="square" lIns="0" tIns="0" rIns="0" bIns="0" rtlCol="0" anchor="t">
            <a:noAutofit/>
          </a:bodyPr>
          <a:lstStyle/>
          <a:p>
            <a:endParaRPr lang="nl-NL" dirty="0">
              <a:latin typeface="+mj-lt"/>
              <a:ea typeface="Verdana"/>
            </a:endParaRPr>
          </a:p>
          <a:p>
            <a:r>
              <a:rPr lang="nl-NL" b="1" dirty="0">
                <a:latin typeface="+mj-lt"/>
                <a:ea typeface="Calibri" panose="020F0502020204030204" pitchFamily="34" charset="0"/>
                <a:cs typeface="Calibri" panose="020F0502020204030204" pitchFamily="34" charset="0"/>
              </a:rPr>
              <a:t>Welkom door Gerben Jorritsma</a:t>
            </a:r>
            <a:r>
              <a:rPr lang="nl-NL" dirty="0">
                <a:latin typeface="+mj-lt"/>
                <a:ea typeface="Calibri" panose="020F0502020204030204" pitchFamily="34" charset="0"/>
                <a:cs typeface="Calibri" panose="020F0502020204030204" pitchFamily="34" charset="0"/>
              </a:rPr>
              <a:t> </a:t>
            </a:r>
          </a:p>
          <a:p>
            <a:endParaRPr lang="nl-NL" dirty="0">
              <a:latin typeface="+mj-lt"/>
              <a:ea typeface="Calibri" panose="020F0502020204030204" pitchFamily="34" charset="0"/>
              <a:cs typeface="Calibri" panose="020F0502020204030204" pitchFamily="34" charset="0"/>
            </a:endParaRPr>
          </a:p>
          <a:p>
            <a:r>
              <a:rPr lang="nl-NL" b="1" dirty="0">
                <a:latin typeface="+mj-lt"/>
                <a:ea typeface="Calibri"/>
                <a:cs typeface="Calibri"/>
              </a:rPr>
              <a:t>Introductie Arnon Grunberg</a:t>
            </a:r>
          </a:p>
          <a:p>
            <a:endParaRPr lang="nl-NL" b="1" dirty="0">
              <a:latin typeface="+mj-lt"/>
              <a:ea typeface="Calibri"/>
              <a:cs typeface="Calibri"/>
            </a:endParaRPr>
          </a:p>
          <a:p>
            <a:r>
              <a:rPr lang="nl-NL" b="1" dirty="0">
                <a:latin typeface="+mj-lt"/>
                <a:ea typeface="Calibri"/>
                <a:cs typeface="Calibri"/>
              </a:rPr>
              <a:t>Interview met Sander Kuipers over:</a:t>
            </a:r>
            <a:endParaRPr lang="nl-NL" dirty="0"/>
          </a:p>
          <a:p>
            <a:pPr marL="900430" lvl="2" indent="-342900"/>
            <a:r>
              <a:rPr lang="nl-NL" i="1" dirty="0">
                <a:latin typeface="+mj-lt"/>
                <a:ea typeface="Calibri" panose="020F0502020204030204" pitchFamily="34" charset="0"/>
                <a:cs typeface="Calibri" panose="020F0502020204030204" pitchFamily="34" charset="0"/>
              </a:rPr>
              <a:t>De context rondom de wet toekomst pensioenen (WTP)</a:t>
            </a:r>
          </a:p>
          <a:p>
            <a:pPr marL="900430" lvl="2" indent="-342900"/>
            <a:r>
              <a:rPr lang="nl-NL" i="1" dirty="0">
                <a:latin typeface="+mj-lt"/>
                <a:ea typeface="Calibri" panose="020F0502020204030204" pitchFamily="34" charset="0"/>
                <a:cs typeface="Calibri" panose="020F0502020204030204" pitchFamily="34" charset="0"/>
              </a:rPr>
              <a:t>Het DNB-proces bij beoordelen</a:t>
            </a:r>
          </a:p>
          <a:p>
            <a:pPr marL="900430" lvl="2" indent="-342900"/>
            <a:r>
              <a:rPr lang="nl-NL" i="1" dirty="0">
                <a:latin typeface="+mj-lt"/>
                <a:ea typeface="Calibri" panose="020F0502020204030204" pitchFamily="34" charset="0"/>
                <a:cs typeface="Calibri" panose="020F0502020204030204" pitchFamily="34" charset="0"/>
              </a:rPr>
              <a:t>De nieuwe </a:t>
            </a:r>
            <a:r>
              <a:rPr lang="nl-NL" i="1" dirty="0" err="1">
                <a:latin typeface="+mj-lt"/>
                <a:ea typeface="Calibri" panose="020F0502020204030204" pitchFamily="34" charset="0"/>
                <a:cs typeface="Calibri" panose="020F0502020204030204" pitchFamily="34" charset="0"/>
              </a:rPr>
              <a:t>Good</a:t>
            </a:r>
            <a:r>
              <a:rPr lang="nl-NL" i="1" dirty="0">
                <a:latin typeface="+mj-lt"/>
                <a:ea typeface="Calibri" panose="020F0502020204030204" pitchFamily="34" charset="0"/>
                <a:cs typeface="Calibri" panose="020F0502020204030204" pitchFamily="34" charset="0"/>
              </a:rPr>
              <a:t> </a:t>
            </a:r>
            <a:r>
              <a:rPr lang="nl-NL" i="1" dirty="0" err="1">
                <a:latin typeface="+mj-lt"/>
                <a:ea typeface="Calibri" panose="020F0502020204030204" pitchFamily="34" charset="0"/>
                <a:cs typeface="Calibri" panose="020F0502020204030204" pitchFamily="34" charset="0"/>
              </a:rPr>
              <a:t>Practice</a:t>
            </a:r>
            <a:r>
              <a:rPr lang="nl-NL" i="1" dirty="0">
                <a:latin typeface="+mj-lt"/>
                <a:ea typeface="Calibri" panose="020F0502020204030204" pitchFamily="34" charset="0"/>
                <a:cs typeface="Calibri" panose="020F0502020204030204" pitchFamily="34" charset="0"/>
              </a:rPr>
              <a:t> pensioenbeheer</a:t>
            </a:r>
          </a:p>
          <a:p>
            <a:endParaRPr lang="nl-NL" dirty="0">
              <a:latin typeface="+mj-lt"/>
              <a:ea typeface="Calibri" panose="020F0502020204030204" pitchFamily="34" charset="0"/>
              <a:cs typeface="Calibri" panose="020F0502020204030204" pitchFamily="34" charset="0"/>
            </a:endParaRPr>
          </a:p>
          <a:p>
            <a:r>
              <a:rPr lang="nl-NL" i="1" dirty="0">
                <a:latin typeface="+mj-lt"/>
                <a:ea typeface="Calibri" panose="020F0502020204030204" pitchFamily="34" charset="0"/>
                <a:cs typeface="Calibri" panose="020F0502020204030204" pitchFamily="34" charset="0"/>
              </a:rPr>
              <a:t>Mogelijkheid tot vragen van deelnemers na ieder onderdeel</a:t>
            </a:r>
          </a:p>
          <a:p>
            <a:pPr>
              <a:buFont typeface="Arial" panose="020B0604020202020204" pitchFamily="34" charset="0"/>
              <a:buChar char="•"/>
            </a:pPr>
            <a:endParaRPr lang="nl-NL" dirty="0">
              <a:latin typeface="+mj-lt"/>
              <a:ea typeface="Verdana"/>
            </a:endParaRPr>
          </a:p>
          <a:p>
            <a:pPr marL="285750" indent="-285750">
              <a:buFont typeface="Arial" panose="020B0604020202020204" pitchFamily="34" charset="0"/>
              <a:buChar char="•"/>
            </a:pPr>
            <a:endParaRPr lang="nl-NL" dirty="0">
              <a:latin typeface="+mj-lt"/>
              <a:ea typeface="Verdana"/>
            </a:endParaRPr>
          </a:p>
          <a:p>
            <a:endParaRPr lang="nl-NL" dirty="0">
              <a:latin typeface="+mj-lt"/>
              <a:ea typeface="Verdana"/>
            </a:endParaRPr>
          </a:p>
          <a:p>
            <a:endParaRPr lang="nl-NL" dirty="0">
              <a:latin typeface="+mj-lt"/>
              <a:ea typeface="Verdana"/>
            </a:endParaRPr>
          </a:p>
          <a:p>
            <a:endParaRPr lang="nl-NL" dirty="0">
              <a:latin typeface="+mj-lt"/>
              <a:ea typeface="Verdana"/>
            </a:endParaRPr>
          </a:p>
          <a:p>
            <a:endParaRPr lang="nl-NL" dirty="0">
              <a:latin typeface="+mj-lt"/>
              <a:ea typeface="Verdana"/>
            </a:endParaRPr>
          </a:p>
          <a:p>
            <a:endParaRPr lang="nl-NL" dirty="0">
              <a:latin typeface="+mj-lt"/>
              <a:ea typeface="Verdana"/>
            </a:endParaRPr>
          </a:p>
          <a:p>
            <a:endParaRPr lang="nl-NL" dirty="0">
              <a:latin typeface="+mj-lt"/>
              <a:ea typeface="Verdana"/>
            </a:endParaRPr>
          </a:p>
          <a:p>
            <a:endParaRPr lang="nl-NL" dirty="0">
              <a:latin typeface="+mj-lt"/>
              <a:ea typeface="Verdana"/>
            </a:endParaRPr>
          </a:p>
        </p:txBody>
      </p:sp>
      <p:pic>
        <p:nvPicPr>
          <p:cNvPr id="1026" name="Picture 2">
            <a:extLst>
              <a:ext uri="{FF2B5EF4-FFF2-40B4-BE49-F238E27FC236}">
                <a16:creationId xmlns:a16="http://schemas.microsoft.com/office/drawing/2014/main" id="{19F0A2B9-5D44-2AD8-E705-1106DCE5D2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92" y="3125450"/>
            <a:ext cx="903947" cy="9068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749174B-22C1-A148-04C4-0C395AFA4E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6693" y="1123575"/>
            <a:ext cx="903947" cy="9039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E955A5-899B-1D98-9626-749462137B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6692" y="4154717"/>
            <a:ext cx="906839" cy="906839"/>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rnon Grunberg | Literatuurgeschiedenis">
            <a:extLst>
              <a:ext uri="{FF2B5EF4-FFF2-40B4-BE49-F238E27FC236}">
                <a16:creationId xmlns:a16="http://schemas.microsoft.com/office/drawing/2014/main" id="{9FFB0A8E-D96C-F0DE-C11E-C8915E1A6556}"/>
              </a:ext>
            </a:extLst>
          </p:cNvPr>
          <p:cNvPicPr>
            <a:picLocks noChangeAspect="1"/>
          </p:cNvPicPr>
          <p:nvPr/>
        </p:nvPicPr>
        <p:blipFill>
          <a:blip r:embed="rId6"/>
          <a:stretch>
            <a:fillRect/>
          </a:stretch>
        </p:blipFill>
        <p:spPr>
          <a:xfrm>
            <a:off x="7926693" y="2145709"/>
            <a:ext cx="908948" cy="852081"/>
          </a:xfrm>
          <a:prstGeom prst="rect">
            <a:avLst/>
          </a:prstGeom>
        </p:spPr>
      </p:pic>
    </p:spTree>
    <p:extLst>
      <p:ext uri="{BB962C8B-B14F-4D97-AF65-F5344CB8AC3E}">
        <p14:creationId xmlns:p14="http://schemas.microsoft.com/office/powerpoint/2010/main" val="2828008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FF46-A9A0-6F8A-A553-89E0D02DA4C7}"/>
              </a:ext>
            </a:extLst>
          </p:cNvPr>
          <p:cNvSpPr>
            <a:spLocks noGrp="1"/>
          </p:cNvSpPr>
          <p:nvPr>
            <p:ph type="title"/>
          </p:nvPr>
        </p:nvSpPr>
        <p:spPr/>
        <p:txBody>
          <a:bodyPr>
            <a:normAutofit fontScale="90000"/>
          </a:bodyPr>
          <a:lstStyle/>
          <a:p>
            <a:pPr>
              <a:lnSpc>
                <a:spcPct val="120000"/>
              </a:lnSpc>
              <a:spcBef>
                <a:spcPts val="0"/>
              </a:spcBef>
            </a:pPr>
            <a:endParaRPr lang="nl-NL"/>
          </a:p>
          <a:p>
            <a:pPr marL="171450" indent="-171450">
              <a:lnSpc>
                <a:spcPct val="120000"/>
              </a:lnSpc>
              <a:spcBef>
                <a:spcPts val="0"/>
              </a:spcBef>
              <a:buFont typeface="Calibri,Sans-Serif"/>
              <a:buChar char="-"/>
            </a:pPr>
            <a:endParaRPr lang="nl-NL" sz="1000">
              <a:solidFill>
                <a:srgbClr val="000000"/>
              </a:solidFill>
              <a:ea typeface="Verdana"/>
            </a:endParaRPr>
          </a:p>
          <a:p>
            <a:endParaRPr lang="nl-NL">
              <a:ea typeface="Verdana"/>
            </a:endParaRPr>
          </a:p>
        </p:txBody>
      </p:sp>
      <p:sp>
        <p:nvSpPr>
          <p:cNvPr id="3" name="Tijdelijke aanduiding voor dianummer 2">
            <a:extLst>
              <a:ext uri="{FF2B5EF4-FFF2-40B4-BE49-F238E27FC236}">
                <a16:creationId xmlns:a16="http://schemas.microsoft.com/office/drawing/2014/main" id="{4BB14A86-0A5C-FE32-E065-1D37857FA53A}"/>
              </a:ext>
            </a:extLst>
          </p:cNvPr>
          <p:cNvSpPr>
            <a:spLocks noGrp="1"/>
          </p:cNvSpPr>
          <p:nvPr>
            <p:ph type="sldNum" sz="quarter" idx="10"/>
          </p:nvPr>
        </p:nvSpPr>
        <p:spPr/>
        <p:txBody>
          <a:bodyPr/>
          <a:lstStyle/>
          <a:p>
            <a:fld id="{A57ACD69-77E0-4B27-BE9A-0E1A45A60CED}" type="slidenum">
              <a:rPr lang="en-US" smtClean="0"/>
              <a:pPr/>
              <a:t>20</a:t>
            </a:fld>
            <a:endParaRPr lang="en-GB"/>
          </a:p>
        </p:txBody>
      </p:sp>
      <p:sp>
        <p:nvSpPr>
          <p:cNvPr id="4" name="Tijdelijke aanduiding voor inhoud 3">
            <a:extLst>
              <a:ext uri="{FF2B5EF4-FFF2-40B4-BE49-F238E27FC236}">
                <a16:creationId xmlns:a16="http://schemas.microsoft.com/office/drawing/2014/main" id="{02F96019-7048-736D-B8DD-E6C5AF149E99}"/>
              </a:ext>
            </a:extLst>
          </p:cNvPr>
          <p:cNvSpPr>
            <a:spLocks noGrp="1"/>
          </p:cNvSpPr>
          <p:nvPr>
            <p:ph sz="quarter" idx="15"/>
          </p:nvPr>
        </p:nvSpPr>
        <p:spPr>
          <a:xfrm>
            <a:off x="3029174" y="1170184"/>
            <a:ext cx="6275693" cy="1939531"/>
          </a:xfrm>
        </p:spPr>
        <p:txBody>
          <a:bodyPr vert="horz" wrap="square" lIns="0" tIns="0" rIns="0" bIns="0" rtlCol="0" anchor="t">
            <a:noAutofit/>
          </a:bodyPr>
          <a:lstStyle/>
          <a:p>
            <a:endParaRPr lang="nl-NL" sz="1400" b="1" dirty="0">
              <a:latin typeface="+mj-lt"/>
              <a:ea typeface="Calibri" panose="020F0502020204030204" pitchFamily="34" charset="0"/>
              <a:cs typeface="Calibri" panose="020F0502020204030204" pitchFamily="34" charset="0"/>
            </a:endParaRPr>
          </a:p>
          <a:p>
            <a:r>
              <a:rPr lang="nl-NL" sz="1800" dirty="0">
                <a:latin typeface="Calibri"/>
                <a:ea typeface="Calibri" panose="020F0502020204030204" pitchFamily="34" charset="0"/>
                <a:cs typeface="Calibri"/>
              </a:rPr>
              <a:t>A. Het DNB-proces bij beoordelen</a:t>
            </a:r>
            <a:endParaRPr lang="nl-NL" sz="1800" dirty="0">
              <a:latin typeface="Calibri"/>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a:endParaRPr>
          </a:p>
          <a:p>
            <a:r>
              <a:rPr lang="nl-NL" sz="1800" dirty="0">
                <a:latin typeface="Calibri"/>
                <a:ea typeface="Calibri" panose="020F0502020204030204" pitchFamily="34" charset="0"/>
                <a:cs typeface="Calibri"/>
              </a:rPr>
              <a:t>B. Aanleiding voor de GP pensioenbeheer</a:t>
            </a:r>
          </a:p>
          <a:p>
            <a:endParaRPr lang="nl-NL" sz="1800" dirty="0">
              <a:latin typeface="Calibri"/>
              <a:ea typeface="Calibri" panose="020F0502020204030204" pitchFamily="34" charset="0"/>
              <a:cs typeface="Calibri"/>
            </a:endParaRPr>
          </a:p>
          <a:p>
            <a:r>
              <a:rPr lang="nl-NL" sz="1800" dirty="0">
                <a:latin typeface="Calibri"/>
                <a:ea typeface="Calibri" panose="020F0502020204030204" pitchFamily="34" charset="0"/>
                <a:cs typeface="Calibri"/>
              </a:rPr>
              <a:t>C. Gevolgde proces bij de GP pensioenbeheer</a:t>
            </a:r>
          </a:p>
          <a:p>
            <a:endParaRPr lang="nl-NL" sz="1800" dirty="0">
              <a:latin typeface="Calibri"/>
              <a:ea typeface="Calibri" panose="020F0502020204030204" pitchFamily="34" charset="0"/>
              <a:cs typeface="Calibri"/>
            </a:endParaRPr>
          </a:p>
          <a:p>
            <a:r>
              <a:rPr lang="nl-NL" sz="1800" dirty="0">
                <a:latin typeface="Calibri"/>
                <a:ea typeface="Calibri" panose="020F0502020204030204" pitchFamily="34" charset="0"/>
                <a:cs typeface="Calibri"/>
              </a:rPr>
              <a:t>D. Samenvatting GP pensioenbeheer</a:t>
            </a:r>
          </a:p>
          <a:p>
            <a:endParaRPr lang="nl-NL" sz="1800" dirty="0">
              <a:latin typeface="Calibri"/>
              <a:ea typeface="Calibri" panose="020F0502020204030204" pitchFamily="34" charset="0"/>
              <a:cs typeface="Calibri"/>
            </a:endParaRPr>
          </a:p>
          <a:p>
            <a:r>
              <a:rPr lang="nl-NL" sz="1800" b="1" dirty="0">
                <a:latin typeface="Calibri"/>
                <a:ea typeface="Calibri" panose="020F0502020204030204" pitchFamily="34" charset="0"/>
                <a:cs typeface="Calibri"/>
              </a:rPr>
              <a:t>E. Next steps vanuit DNB</a:t>
            </a:r>
            <a:endParaRPr lang="nl-NL" sz="1800" b="1" dirty="0">
              <a:latin typeface="Calibri" panose="020F0502020204030204" pitchFamily="34" charset="0"/>
              <a:ea typeface="Calibri" panose="020F0502020204030204" pitchFamily="34" charset="0"/>
              <a:cs typeface="Calibri" panose="020F0502020204030204" pitchFamily="34" charset="0"/>
            </a:endParaRPr>
          </a:p>
          <a:p>
            <a:pPr marL="342900" indent="-342900">
              <a:buAutoNum type="arabicPeriod"/>
            </a:pPr>
            <a:endParaRPr lang="nl-NL" sz="1800" b="1" noProof="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nl-NL" sz="1800" b="1" noProof="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id="{6A826928-CF61-3814-76A5-D5E6A87301EA}"/>
              </a:ext>
            </a:extLst>
          </p:cNvPr>
          <p:cNvPicPr>
            <a:picLocks noChangeAspect="1"/>
          </p:cNvPicPr>
          <p:nvPr/>
        </p:nvPicPr>
        <p:blipFill>
          <a:blip r:embed="rId3"/>
          <a:stretch>
            <a:fillRect/>
          </a:stretch>
        </p:blipFill>
        <p:spPr>
          <a:xfrm>
            <a:off x="217654" y="1601984"/>
            <a:ext cx="2564909" cy="1823180"/>
          </a:xfrm>
          <a:prstGeom prst="rect">
            <a:avLst/>
          </a:prstGeom>
        </p:spPr>
      </p:pic>
      <p:pic>
        <p:nvPicPr>
          <p:cNvPr id="5" name="Graphic 4" descr="Vragen silhouet">
            <a:extLst>
              <a:ext uri="{FF2B5EF4-FFF2-40B4-BE49-F238E27FC236}">
                <a16:creationId xmlns:a16="http://schemas.microsoft.com/office/drawing/2014/main" id="{352E8C2A-5019-3149-483D-37A9B0D28C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63395" y="3211309"/>
            <a:ext cx="644252" cy="644252"/>
          </a:xfrm>
          <a:prstGeom prst="rect">
            <a:avLst/>
          </a:prstGeom>
        </p:spPr>
      </p:pic>
      <p:pic>
        <p:nvPicPr>
          <p:cNvPr id="6" name="Graphic 5" descr="Cirkel met pijl naar links met effen opvulling">
            <a:extLst>
              <a:ext uri="{FF2B5EF4-FFF2-40B4-BE49-F238E27FC236}">
                <a16:creationId xmlns:a16="http://schemas.microsoft.com/office/drawing/2014/main" id="{F45259B9-5E17-7545-9E36-FE7BF67458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63394" y="3903743"/>
            <a:ext cx="644253" cy="644253"/>
          </a:xfrm>
          <a:prstGeom prst="rect">
            <a:avLst/>
          </a:prstGeom>
        </p:spPr>
      </p:pic>
      <p:pic>
        <p:nvPicPr>
          <p:cNvPr id="7" name="Graphic 6" descr="Vinkje met effen opvulling">
            <a:extLst>
              <a:ext uri="{FF2B5EF4-FFF2-40B4-BE49-F238E27FC236}">
                <a16:creationId xmlns:a16="http://schemas.microsoft.com/office/drawing/2014/main" id="{3D725FE4-1EF4-E35B-2D5F-FF835AEAFC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3394" y="2542965"/>
            <a:ext cx="644253" cy="644253"/>
          </a:xfrm>
          <a:prstGeom prst="rect">
            <a:avLst/>
          </a:prstGeom>
        </p:spPr>
      </p:pic>
      <p:pic>
        <p:nvPicPr>
          <p:cNvPr id="8" name="Graphic 7" descr="Vinkje met effen opvulling">
            <a:extLst>
              <a:ext uri="{FF2B5EF4-FFF2-40B4-BE49-F238E27FC236}">
                <a16:creationId xmlns:a16="http://schemas.microsoft.com/office/drawing/2014/main" id="{DF730747-207E-994B-A7F3-9180A33DA9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63394" y="1964211"/>
            <a:ext cx="644253" cy="644253"/>
          </a:xfrm>
          <a:prstGeom prst="rect">
            <a:avLst/>
          </a:prstGeom>
        </p:spPr>
      </p:pic>
      <p:pic>
        <p:nvPicPr>
          <p:cNvPr id="9" name="Graphic 8" descr="Vinkje met effen opvulling">
            <a:extLst>
              <a:ext uri="{FF2B5EF4-FFF2-40B4-BE49-F238E27FC236}">
                <a16:creationId xmlns:a16="http://schemas.microsoft.com/office/drawing/2014/main" id="{B4750C2B-DCB6-8FAB-57A7-B1E7A2AC851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96051" y="1278462"/>
            <a:ext cx="644253" cy="644253"/>
          </a:xfrm>
          <a:prstGeom prst="rect">
            <a:avLst/>
          </a:prstGeom>
        </p:spPr>
      </p:pic>
    </p:spTree>
    <p:extLst>
      <p:ext uri="{BB962C8B-B14F-4D97-AF65-F5344CB8AC3E}">
        <p14:creationId xmlns:p14="http://schemas.microsoft.com/office/powerpoint/2010/main" val="1444806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5B9E98-DA2E-9D5C-496E-F6FB61D93B34}"/>
              </a:ext>
            </a:extLst>
          </p:cNvPr>
          <p:cNvSpPr>
            <a:spLocks noGrp="1"/>
          </p:cNvSpPr>
          <p:nvPr>
            <p:ph type="title"/>
          </p:nvPr>
        </p:nvSpPr>
        <p:spPr/>
        <p:txBody>
          <a:bodyPr>
            <a:normAutofit/>
          </a:bodyPr>
          <a:lstStyle/>
          <a:p>
            <a:r>
              <a:rPr lang="nl-NL" sz="1800" b="1" dirty="0"/>
              <a:t>E. Next steps vanuit DNB</a:t>
            </a:r>
          </a:p>
        </p:txBody>
      </p:sp>
      <p:sp>
        <p:nvSpPr>
          <p:cNvPr id="3" name="Tijdelijke aanduiding voor dianummer 2">
            <a:extLst>
              <a:ext uri="{FF2B5EF4-FFF2-40B4-BE49-F238E27FC236}">
                <a16:creationId xmlns:a16="http://schemas.microsoft.com/office/drawing/2014/main" id="{C395A3FA-32FC-D248-CE66-974D6A29FA89}"/>
              </a:ext>
            </a:extLst>
          </p:cNvPr>
          <p:cNvSpPr>
            <a:spLocks noGrp="1"/>
          </p:cNvSpPr>
          <p:nvPr>
            <p:ph type="sldNum" sz="quarter" idx="10"/>
          </p:nvPr>
        </p:nvSpPr>
        <p:spPr/>
        <p:txBody>
          <a:bodyPr/>
          <a:lstStyle/>
          <a:p>
            <a:fld id="{A57ACD69-77E0-4B27-BE9A-0E1A45A60CED}" type="slidenum">
              <a:rPr lang="en-US" smtClean="0"/>
              <a:pPr/>
              <a:t>21</a:t>
            </a:fld>
            <a:endParaRPr lang="en-GB"/>
          </a:p>
        </p:txBody>
      </p:sp>
    </p:spTree>
    <p:extLst>
      <p:ext uri="{BB962C8B-B14F-4D97-AF65-F5344CB8AC3E}">
        <p14:creationId xmlns:p14="http://schemas.microsoft.com/office/powerpoint/2010/main" val="326886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FF4D0-BE64-19BC-304D-0D21012C64FA}"/>
              </a:ext>
            </a:extLst>
          </p:cNvPr>
          <p:cNvSpPr>
            <a:spLocks noGrp="1"/>
          </p:cNvSpPr>
          <p:nvPr>
            <p:ph type="title"/>
          </p:nvPr>
        </p:nvSpPr>
        <p:spPr/>
        <p:txBody>
          <a:bodyPr>
            <a:normAutofit/>
          </a:bodyPr>
          <a:lstStyle/>
          <a:p>
            <a:r>
              <a:rPr lang="en-US" sz="1800" b="1" dirty="0" err="1"/>
              <a:t>Naslag</a:t>
            </a:r>
            <a:endParaRPr lang="nl-NL" sz="1800" b="1" dirty="0"/>
          </a:p>
        </p:txBody>
      </p:sp>
      <p:sp>
        <p:nvSpPr>
          <p:cNvPr id="3" name="Tijdelijke aanduiding voor dianummer 2">
            <a:extLst>
              <a:ext uri="{FF2B5EF4-FFF2-40B4-BE49-F238E27FC236}">
                <a16:creationId xmlns:a16="http://schemas.microsoft.com/office/drawing/2014/main" id="{31216FCC-ADD8-5539-67A7-E6F407ACC412}"/>
              </a:ext>
            </a:extLst>
          </p:cNvPr>
          <p:cNvSpPr>
            <a:spLocks noGrp="1"/>
          </p:cNvSpPr>
          <p:nvPr>
            <p:ph type="sldNum" sz="quarter" idx="10"/>
          </p:nvPr>
        </p:nvSpPr>
        <p:spPr/>
        <p:txBody>
          <a:bodyPr/>
          <a:lstStyle/>
          <a:p>
            <a:fld id="{A57ACD69-77E0-4B27-BE9A-0E1A45A60CED}" type="slidenum">
              <a:rPr lang="en-US" smtClean="0"/>
              <a:pPr/>
              <a:t>22</a:t>
            </a:fld>
            <a:endParaRPr lang="en-GB"/>
          </a:p>
        </p:txBody>
      </p:sp>
      <p:sp>
        <p:nvSpPr>
          <p:cNvPr id="4" name="Tijdelijke aanduiding voor inhoud 3">
            <a:extLst>
              <a:ext uri="{FF2B5EF4-FFF2-40B4-BE49-F238E27FC236}">
                <a16:creationId xmlns:a16="http://schemas.microsoft.com/office/drawing/2014/main" id="{DE33217B-F82E-E6C6-8932-283C5BEFFA64}"/>
              </a:ext>
            </a:extLst>
          </p:cNvPr>
          <p:cNvSpPr>
            <a:spLocks noGrp="1"/>
          </p:cNvSpPr>
          <p:nvPr>
            <p:ph sz="quarter" idx="15"/>
          </p:nvPr>
        </p:nvSpPr>
        <p:spPr>
          <a:xfrm>
            <a:off x="511348" y="3262685"/>
            <a:ext cx="2245063" cy="584308"/>
          </a:xfrm>
        </p:spPr>
        <p:txBody>
          <a:bodyPr vert="horz" wrap="square" lIns="0" tIns="0" rIns="0" bIns="0" rtlCol="0" anchor="t">
            <a:normAutofit/>
          </a:bodyPr>
          <a:lstStyle/>
          <a:p>
            <a:pPr marL="285750" indent="-285750">
              <a:buFont typeface="Wingdings" panose="05000000000000000000" pitchFamily="2" charset="2"/>
              <a:buChar char="§"/>
            </a:pPr>
            <a:r>
              <a:rPr lang="en-US" sz="1200" dirty="0"/>
              <a:t>Good Practice </a:t>
            </a:r>
            <a:r>
              <a:rPr lang="en-US" sz="1200" dirty="0" err="1"/>
              <a:t>Pensioenbeheer</a:t>
            </a:r>
            <a:r>
              <a:rPr lang="en-US" sz="1200" dirty="0"/>
              <a:t>: </a:t>
            </a:r>
            <a:r>
              <a:rPr lang="en-US" sz="1200" dirty="0">
                <a:hlinkClick r:id="rId2"/>
              </a:rPr>
              <a:t>Link</a:t>
            </a:r>
            <a:endParaRPr lang="en-US" sz="1200" dirty="0">
              <a:ea typeface="Verdana"/>
            </a:endParaRPr>
          </a:p>
          <a:p>
            <a:pPr marL="285750" indent="-285750">
              <a:buFont typeface="Wingdings" panose="05000000000000000000" pitchFamily="2" charset="2"/>
              <a:buChar char="§"/>
            </a:pPr>
            <a:endParaRPr lang="nl-NL" dirty="0"/>
          </a:p>
        </p:txBody>
      </p:sp>
      <p:sp>
        <p:nvSpPr>
          <p:cNvPr id="9" name="Tijdelijke aanduiding voor inhoud 3">
            <a:extLst>
              <a:ext uri="{FF2B5EF4-FFF2-40B4-BE49-F238E27FC236}">
                <a16:creationId xmlns:a16="http://schemas.microsoft.com/office/drawing/2014/main" id="{F0DA7E58-9EC1-9DB1-5CFE-A8D9E0A6A865}"/>
              </a:ext>
            </a:extLst>
          </p:cNvPr>
          <p:cNvSpPr txBox="1">
            <a:spLocks/>
          </p:cNvSpPr>
          <p:nvPr/>
        </p:nvSpPr>
        <p:spPr>
          <a:xfrm>
            <a:off x="3449616" y="3262685"/>
            <a:ext cx="2245063" cy="584308"/>
          </a:xfrm>
          <a:prstGeom prst="rect">
            <a:avLst/>
          </a:prstGeom>
        </p:spPr>
        <p:txBody>
          <a:bodyPr vert="horz" wrap="square" lIns="0" tIns="0" rIns="0" bIns="0" rtlCol="0">
            <a:normAutofit fontScale="92500" lnSpcReduction="20000"/>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err="1"/>
              <a:t>Beleid</a:t>
            </a:r>
            <a:r>
              <a:rPr lang="en-US"/>
              <a:t> over de Wet </a:t>
            </a:r>
            <a:r>
              <a:rPr lang="en-US" err="1"/>
              <a:t>Toekomst</a:t>
            </a:r>
            <a:r>
              <a:rPr lang="en-US"/>
              <a:t> Pensioenen: </a:t>
            </a:r>
            <a:r>
              <a:rPr lang="en-US">
                <a:hlinkClick r:id="rId2"/>
              </a:rPr>
              <a:t>Link</a:t>
            </a:r>
            <a:endParaRPr lang="nl-NL"/>
          </a:p>
        </p:txBody>
      </p:sp>
      <p:sp>
        <p:nvSpPr>
          <p:cNvPr id="10" name="Tijdelijke aanduiding voor inhoud 3">
            <a:extLst>
              <a:ext uri="{FF2B5EF4-FFF2-40B4-BE49-F238E27FC236}">
                <a16:creationId xmlns:a16="http://schemas.microsoft.com/office/drawing/2014/main" id="{33BD75FC-1D6E-F2CD-AD42-4BA0CE6F5CD0}"/>
              </a:ext>
            </a:extLst>
          </p:cNvPr>
          <p:cNvSpPr txBox="1">
            <a:spLocks/>
          </p:cNvSpPr>
          <p:nvPr/>
        </p:nvSpPr>
        <p:spPr>
          <a:xfrm>
            <a:off x="6387885" y="3262685"/>
            <a:ext cx="2245063" cy="584308"/>
          </a:xfrm>
          <a:prstGeom prst="rect">
            <a:avLst/>
          </a:prstGeom>
        </p:spPr>
        <p:txBody>
          <a:bodyPr vert="horz" wrap="square" lIns="0" tIns="0" rIns="0" bIns="0" rtlCol="0">
            <a:normAutofit fontScale="92500" lnSpcReduction="20000"/>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err="1"/>
              <a:t>Transitienieuws</a:t>
            </a:r>
            <a:r>
              <a:rPr lang="en-US"/>
              <a:t> over de Wet </a:t>
            </a:r>
            <a:r>
              <a:rPr lang="en-US" err="1"/>
              <a:t>Toekomst</a:t>
            </a:r>
            <a:r>
              <a:rPr lang="en-US"/>
              <a:t> Pensioenen: </a:t>
            </a:r>
            <a:r>
              <a:rPr lang="en-US">
                <a:hlinkClick r:id="rId3"/>
              </a:rPr>
              <a:t>Link</a:t>
            </a:r>
            <a:endParaRPr lang="nl-NL"/>
          </a:p>
        </p:txBody>
      </p:sp>
      <p:pic>
        <p:nvPicPr>
          <p:cNvPr id="12" name="Graphic 11" descr="Klembord met vinkjes met effen opvulling">
            <a:extLst>
              <a:ext uri="{FF2B5EF4-FFF2-40B4-BE49-F238E27FC236}">
                <a16:creationId xmlns:a16="http://schemas.microsoft.com/office/drawing/2014/main" id="{CA964DD9-15B7-540B-31D4-4B488EFB80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43383" y="1472837"/>
            <a:ext cx="1657234" cy="1657234"/>
          </a:xfrm>
          <a:prstGeom prst="rect">
            <a:avLst/>
          </a:prstGeom>
        </p:spPr>
      </p:pic>
      <p:pic>
        <p:nvPicPr>
          <p:cNvPr id="14" name="Graphic 13" descr="Krant met effen opvulling">
            <a:extLst>
              <a:ext uri="{FF2B5EF4-FFF2-40B4-BE49-F238E27FC236}">
                <a16:creationId xmlns:a16="http://schemas.microsoft.com/office/drawing/2014/main" id="{004B06C1-FE68-F7AA-74D0-A2B0320CC3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1799" y="1472838"/>
            <a:ext cx="1657233" cy="1657233"/>
          </a:xfrm>
          <a:prstGeom prst="rect">
            <a:avLst/>
          </a:prstGeom>
        </p:spPr>
      </p:pic>
      <p:pic>
        <p:nvPicPr>
          <p:cNvPr id="16" name="Graphic 15" descr="Internet met effen opvulling">
            <a:extLst>
              <a:ext uri="{FF2B5EF4-FFF2-40B4-BE49-F238E27FC236}">
                <a16:creationId xmlns:a16="http://schemas.microsoft.com/office/drawing/2014/main" id="{337E5372-A9BD-F760-757B-0B17EEEEB8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206" y="1472837"/>
            <a:ext cx="1657234" cy="1657234"/>
          </a:xfrm>
          <a:prstGeom prst="rect">
            <a:avLst/>
          </a:prstGeom>
        </p:spPr>
      </p:pic>
    </p:spTree>
    <p:extLst>
      <p:ext uri="{BB962C8B-B14F-4D97-AF65-F5344CB8AC3E}">
        <p14:creationId xmlns:p14="http://schemas.microsoft.com/office/powerpoint/2010/main" val="1384758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Arrow: Right 18">
            <a:extLst>
              <a:ext uri="{FF2B5EF4-FFF2-40B4-BE49-F238E27FC236}">
                <a16:creationId xmlns:a16="http://schemas.microsoft.com/office/drawing/2014/main" id="{6B43E1D2-DD72-69DE-BBF6-1C3B2FE39238}"/>
              </a:ext>
            </a:extLst>
          </p:cNvPr>
          <p:cNvSpPr/>
          <p:nvPr/>
        </p:nvSpPr>
        <p:spPr>
          <a:xfrm rot="13405353">
            <a:off x="5723277" y="1426512"/>
            <a:ext cx="1781025" cy="1080927"/>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Verdana"/>
              <a:ea typeface="+mn-ea"/>
              <a:cs typeface="+mn-cs"/>
            </a:endParaRPr>
          </a:p>
        </p:txBody>
      </p:sp>
      <p:sp>
        <p:nvSpPr>
          <p:cNvPr id="4" name="Arrow: Right 3">
            <a:extLst>
              <a:ext uri="{FF2B5EF4-FFF2-40B4-BE49-F238E27FC236}">
                <a16:creationId xmlns:a16="http://schemas.microsoft.com/office/drawing/2014/main" id="{D31D7F44-F47C-054A-71F2-6E0210B675CD}"/>
              </a:ext>
            </a:extLst>
          </p:cNvPr>
          <p:cNvSpPr/>
          <p:nvPr/>
        </p:nvSpPr>
        <p:spPr>
          <a:xfrm rot="18895866">
            <a:off x="674011" y="1800519"/>
            <a:ext cx="3281808" cy="1301160"/>
          </a:xfrm>
          <a:prstGeom prst="rightArrow">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L" sz="1800" b="0" i="0" u="none" strike="noStrike" kern="1200" cap="none" spc="0" normalizeH="0" baseline="0" noProof="0">
              <a:ln>
                <a:noFill/>
              </a:ln>
              <a:solidFill>
                <a:prstClr val="white"/>
              </a:solidFill>
              <a:effectLst/>
              <a:uLnTx/>
              <a:uFillTx/>
              <a:latin typeface="Verdana"/>
              <a:ea typeface="+mn-ea"/>
              <a:cs typeface="+mn-cs"/>
            </a:endParaRPr>
          </a:p>
        </p:txBody>
      </p:sp>
      <p:sp>
        <p:nvSpPr>
          <p:cNvPr id="3" name="Slide Number Placeholder 2">
            <a:extLst>
              <a:ext uri="{FF2B5EF4-FFF2-40B4-BE49-F238E27FC236}">
                <a16:creationId xmlns:a16="http://schemas.microsoft.com/office/drawing/2014/main" id="{6F3CFCBD-1F99-02CB-79B8-4A7ABDCE8623}"/>
              </a:ext>
            </a:extLst>
          </p:cNvPr>
          <p:cNvSpPr>
            <a:spLocks noGrp="1"/>
          </p:cNvSpPr>
          <p:nvPr>
            <p:ph type="sldNum" sz="quarter" idx="10"/>
          </p:nvPr>
        </p:nvSpPr>
        <p:spPr>
          <a:xfrm>
            <a:off x="8119110" y="4761386"/>
            <a:ext cx="519115" cy="1976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7ACD69-77E0-4B27-BE9A-0E1A45A60CED}" type="slidenum">
              <a:rPr kumimoji="0" lang="en-US" sz="9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900" b="0" i="0" u="none" strike="noStrike" kern="1200" cap="none" spc="0" normalizeH="0" baseline="0" noProof="0">
              <a:ln>
                <a:noFill/>
              </a:ln>
              <a:solidFill>
                <a:prstClr val="black"/>
              </a:solidFill>
              <a:effectLst/>
              <a:uLnTx/>
              <a:uFillTx/>
              <a:latin typeface="Verdana"/>
              <a:ea typeface="+mn-ea"/>
              <a:cs typeface="+mn-cs"/>
            </a:endParaRPr>
          </a:p>
        </p:txBody>
      </p:sp>
      <p:sp>
        <p:nvSpPr>
          <p:cNvPr id="7" name="Rechthoek 6">
            <a:extLst>
              <a:ext uri="{FF2B5EF4-FFF2-40B4-BE49-F238E27FC236}">
                <a16:creationId xmlns:a16="http://schemas.microsoft.com/office/drawing/2014/main" id="{83A6FCA2-D643-E63D-5D8E-647E81210BB0}"/>
              </a:ext>
            </a:extLst>
          </p:cNvPr>
          <p:cNvSpPr/>
          <p:nvPr/>
        </p:nvSpPr>
        <p:spPr>
          <a:xfrm>
            <a:off x="3565355" y="955764"/>
            <a:ext cx="2277429" cy="6089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Verdana"/>
                <a:ea typeface="+mn-ea"/>
                <a:cs typeface="+mn-cs"/>
              </a:rPr>
              <a:t>Besluitvormings-proces</a:t>
            </a:r>
            <a:endParaRPr kumimoji="0" lang="nl-NL" sz="1800" b="0" i="0" u="none" strike="noStrike" kern="1200" cap="none" spc="0" normalizeH="0" baseline="0" noProof="0">
              <a:ln>
                <a:noFill/>
              </a:ln>
              <a:solidFill>
                <a:prstClr val="white"/>
              </a:solidFill>
              <a:effectLst/>
              <a:uLnTx/>
              <a:uFillTx/>
              <a:latin typeface="Verdana"/>
              <a:ea typeface="+mn-ea"/>
              <a:cs typeface="+mn-cs"/>
            </a:endParaRPr>
          </a:p>
        </p:txBody>
      </p:sp>
      <p:sp>
        <p:nvSpPr>
          <p:cNvPr id="8" name="Rechthoek 7">
            <a:extLst>
              <a:ext uri="{FF2B5EF4-FFF2-40B4-BE49-F238E27FC236}">
                <a16:creationId xmlns:a16="http://schemas.microsoft.com/office/drawing/2014/main" id="{DFF3D7E0-1276-D542-46FA-9B53020B766D}"/>
              </a:ext>
            </a:extLst>
          </p:cNvPr>
          <p:cNvSpPr/>
          <p:nvPr/>
        </p:nvSpPr>
        <p:spPr>
          <a:xfrm>
            <a:off x="2182257" y="1656271"/>
            <a:ext cx="2305050" cy="6089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Verdana"/>
                <a:ea typeface="+mn-ea"/>
                <a:cs typeface="+mn-cs"/>
              </a:rPr>
              <a:t>Evenwichtige</a:t>
            </a:r>
            <a:endParaRPr kumimoji="0" lang="en-US" sz="1800" b="0" i="0" u="none" strike="noStrike" kern="1200" cap="none" spc="0" normalizeH="0" baseline="0" noProof="0">
              <a:ln>
                <a:noFill/>
              </a:ln>
              <a:solidFill>
                <a:prstClr val="white"/>
              </a:solidFill>
              <a:effectLst/>
              <a:uLnTx/>
              <a:uFillTx/>
              <a:latin typeface="Verdana"/>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Verdana"/>
                <a:ea typeface="+mn-ea"/>
                <a:cs typeface="+mn-cs"/>
              </a:rPr>
              <a:t>belangenafweging</a:t>
            </a:r>
            <a:endParaRPr kumimoji="0" lang="nl-NL" sz="1800" b="0" i="0" u="none" strike="noStrike" kern="1200" cap="none" spc="0" normalizeH="0" baseline="0" noProof="0">
              <a:ln>
                <a:noFill/>
              </a:ln>
              <a:solidFill>
                <a:prstClr val="white"/>
              </a:solidFill>
              <a:effectLst/>
              <a:uLnTx/>
              <a:uFillTx/>
              <a:latin typeface="Verdana"/>
              <a:ea typeface="+mn-ea"/>
              <a:cs typeface="+mn-cs"/>
            </a:endParaRPr>
          </a:p>
        </p:txBody>
      </p:sp>
      <p:sp>
        <p:nvSpPr>
          <p:cNvPr id="9" name="Rechthoek 8">
            <a:extLst>
              <a:ext uri="{FF2B5EF4-FFF2-40B4-BE49-F238E27FC236}">
                <a16:creationId xmlns:a16="http://schemas.microsoft.com/office/drawing/2014/main" id="{8C1225FE-EE6E-D357-F8E7-881F136CC1BA}"/>
              </a:ext>
            </a:extLst>
          </p:cNvPr>
          <p:cNvSpPr/>
          <p:nvPr/>
        </p:nvSpPr>
        <p:spPr>
          <a:xfrm>
            <a:off x="5397645" y="2355061"/>
            <a:ext cx="2045970" cy="6089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Verdana"/>
                <a:ea typeface="+mn-ea"/>
                <a:cs typeface="+mn-cs"/>
              </a:rPr>
              <a:t>Financiële</a:t>
            </a:r>
            <a:r>
              <a:rPr kumimoji="0" lang="en-US" sz="1800" b="0" i="0" u="none" strike="noStrike" kern="1200" cap="none" spc="0" normalizeH="0" baseline="0" noProof="0">
                <a:ln>
                  <a:noFill/>
                </a:ln>
                <a:solidFill>
                  <a:prstClr val="white"/>
                </a:solidFill>
                <a:effectLst/>
                <a:uLnTx/>
                <a:uFillTx/>
                <a:latin typeface="Verdana"/>
                <a:ea typeface="+mn-ea"/>
                <a:cs typeface="+mn-cs"/>
              </a:rPr>
              <a:t> </a:t>
            </a:r>
            <a:r>
              <a:rPr kumimoji="0" lang="en-US" sz="1800" b="0" i="0" u="none" strike="noStrike" kern="1200" cap="none" spc="0" normalizeH="0" baseline="0" noProof="0" err="1">
                <a:ln>
                  <a:noFill/>
                </a:ln>
                <a:solidFill>
                  <a:prstClr val="white"/>
                </a:solidFill>
                <a:effectLst/>
                <a:uLnTx/>
                <a:uFillTx/>
                <a:latin typeface="Verdana"/>
                <a:ea typeface="+mn-ea"/>
                <a:cs typeface="+mn-cs"/>
              </a:rPr>
              <a:t>en</a:t>
            </a:r>
            <a:r>
              <a:rPr kumimoji="0" lang="en-US" sz="1800" b="0" i="0" u="none" strike="noStrike" kern="1200" cap="none" spc="0" normalizeH="0" baseline="0" noProof="0">
                <a:ln>
                  <a:noFill/>
                </a:ln>
                <a:solidFill>
                  <a:prstClr val="white"/>
                </a:solidFill>
                <a:effectLst/>
                <a:uLnTx/>
                <a:uFillTx/>
                <a:latin typeface="Verdana"/>
                <a:ea typeface="+mn-ea"/>
                <a:cs typeface="+mn-cs"/>
              </a:rPr>
              <a:t> </a:t>
            </a:r>
            <a:r>
              <a:rPr kumimoji="0" lang="en-US" sz="1800" b="0" i="0" u="none" strike="noStrike" kern="1200" cap="none" spc="0" normalizeH="0" baseline="0" noProof="0" err="1">
                <a:ln>
                  <a:noFill/>
                </a:ln>
                <a:solidFill>
                  <a:prstClr val="white"/>
                </a:solidFill>
                <a:effectLst/>
                <a:uLnTx/>
                <a:uFillTx/>
                <a:latin typeface="Verdana"/>
                <a:ea typeface="+mn-ea"/>
                <a:cs typeface="+mn-cs"/>
              </a:rPr>
              <a:t>andere</a:t>
            </a:r>
            <a:r>
              <a:rPr kumimoji="0" lang="en-US" sz="1800" b="0" i="0" u="none" strike="noStrike" kern="1200" cap="none" spc="0" normalizeH="0" baseline="0" noProof="0">
                <a:ln>
                  <a:noFill/>
                </a:ln>
                <a:solidFill>
                  <a:prstClr val="white"/>
                </a:solidFill>
                <a:effectLst/>
                <a:uLnTx/>
                <a:uFillTx/>
                <a:latin typeface="Verdana"/>
                <a:ea typeface="+mn-ea"/>
                <a:cs typeface="+mn-cs"/>
              </a:rPr>
              <a:t> </a:t>
            </a:r>
            <a:r>
              <a:rPr kumimoji="0" lang="en-US" sz="1800" b="0" i="0" u="none" strike="noStrike" kern="1200" cap="none" spc="0" normalizeH="0" baseline="0" noProof="0" err="1">
                <a:ln>
                  <a:noFill/>
                </a:ln>
                <a:solidFill>
                  <a:prstClr val="white"/>
                </a:solidFill>
                <a:effectLst/>
                <a:uLnTx/>
                <a:uFillTx/>
                <a:latin typeface="Verdana"/>
                <a:ea typeface="+mn-ea"/>
                <a:cs typeface="+mn-cs"/>
              </a:rPr>
              <a:t>risico’s</a:t>
            </a:r>
            <a:endParaRPr kumimoji="0" lang="nl-NL" sz="1800" b="0" i="0" u="none" strike="noStrike" kern="1200" cap="none" spc="0" normalizeH="0" baseline="0" noProof="0">
              <a:ln>
                <a:noFill/>
              </a:ln>
              <a:solidFill>
                <a:prstClr val="white"/>
              </a:solidFill>
              <a:effectLst/>
              <a:uLnTx/>
              <a:uFillTx/>
              <a:latin typeface="Verdana"/>
              <a:ea typeface="+mn-ea"/>
              <a:cs typeface="+mn-cs"/>
            </a:endParaRPr>
          </a:p>
        </p:txBody>
      </p:sp>
      <p:sp>
        <p:nvSpPr>
          <p:cNvPr id="10" name="Rechthoek 9">
            <a:extLst>
              <a:ext uri="{FF2B5EF4-FFF2-40B4-BE49-F238E27FC236}">
                <a16:creationId xmlns:a16="http://schemas.microsoft.com/office/drawing/2014/main" id="{8CA36A39-9393-3EB7-7FD9-EE2AB9A3C015}"/>
              </a:ext>
            </a:extLst>
          </p:cNvPr>
          <p:cNvSpPr/>
          <p:nvPr/>
        </p:nvSpPr>
        <p:spPr>
          <a:xfrm>
            <a:off x="1067363" y="2300257"/>
            <a:ext cx="2305050" cy="60899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Verdana"/>
                <a:ea typeface="+mn-ea"/>
                <a:cs typeface="+mn-cs"/>
              </a:rPr>
              <a:t>Financiële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white"/>
                </a:solidFill>
                <a:effectLst/>
                <a:uLnTx/>
                <a:uFillTx/>
                <a:latin typeface="Verdana"/>
                <a:ea typeface="+mn-ea"/>
                <a:cs typeface="+mn-cs"/>
              </a:rPr>
              <a:t>effecten</a:t>
            </a:r>
            <a:endParaRPr kumimoji="0" lang="nl-NL" sz="1800" b="0" i="0" u="none" strike="noStrike" kern="1200" cap="none" spc="0" normalizeH="0" baseline="0" noProof="0">
              <a:ln>
                <a:noFill/>
              </a:ln>
              <a:solidFill>
                <a:prstClr val="white"/>
              </a:solidFill>
              <a:effectLst/>
              <a:uLnTx/>
              <a:uFillTx/>
              <a:latin typeface="Verdana"/>
              <a:ea typeface="+mn-ea"/>
              <a:cs typeface="+mn-cs"/>
            </a:endParaRPr>
          </a:p>
        </p:txBody>
      </p:sp>
      <p:sp>
        <p:nvSpPr>
          <p:cNvPr id="11" name="Rechthoek 10">
            <a:extLst>
              <a:ext uri="{FF2B5EF4-FFF2-40B4-BE49-F238E27FC236}">
                <a16:creationId xmlns:a16="http://schemas.microsoft.com/office/drawing/2014/main" id="{E44E35A3-6D21-32E9-D440-6B171D3F9564}"/>
              </a:ext>
            </a:extLst>
          </p:cNvPr>
          <p:cNvSpPr/>
          <p:nvPr/>
        </p:nvSpPr>
        <p:spPr>
          <a:xfrm>
            <a:off x="411206" y="3992785"/>
            <a:ext cx="954486" cy="60899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a:ea typeface="+mn-ea"/>
                <a:cs typeface="+mn-cs"/>
              </a:rPr>
              <a:t>Risico-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Verdana"/>
                <a:ea typeface="+mn-ea"/>
                <a:cs typeface="+mn-cs"/>
              </a:rPr>
              <a:t>houding</a:t>
            </a:r>
            <a:endParaRPr kumimoji="0" lang="nl-NL" sz="1400" b="0" i="0" u="none" strike="noStrike" kern="1200" cap="none" spc="0" normalizeH="0" baseline="0" noProof="0">
              <a:ln>
                <a:noFill/>
              </a:ln>
              <a:solidFill>
                <a:prstClr val="white"/>
              </a:solidFill>
              <a:effectLst/>
              <a:uLnTx/>
              <a:uFillTx/>
              <a:latin typeface="Verdana"/>
              <a:ea typeface="+mn-ea"/>
              <a:cs typeface="+mn-cs"/>
            </a:endParaRPr>
          </a:p>
        </p:txBody>
      </p:sp>
      <p:sp>
        <p:nvSpPr>
          <p:cNvPr id="12" name="Rechthoek 11">
            <a:extLst>
              <a:ext uri="{FF2B5EF4-FFF2-40B4-BE49-F238E27FC236}">
                <a16:creationId xmlns:a16="http://schemas.microsoft.com/office/drawing/2014/main" id="{5361C900-AC6F-FF63-3723-280B7043E07C}"/>
              </a:ext>
            </a:extLst>
          </p:cNvPr>
          <p:cNvSpPr/>
          <p:nvPr/>
        </p:nvSpPr>
        <p:spPr>
          <a:xfrm>
            <a:off x="1452803" y="3992785"/>
            <a:ext cx="1235841" cy="60899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err="1">
                <a:solidFill>
                  <a:prstClr val="white"/>
                </a:solidFill>
                <a:latin typeface="Verdana"/>
              </a:rPr>
              <a:t>Beleggingsbeleid</a:t>
            </a:r>
            <a:endParaRPr lang="nl-NL" sz="1400" b="0" i="0" u="none" strike="noStrike" kern="1200" cap="none" spc="0" normalizeH="0" baseline="0" noProof="0" err="1">
              <a:ln>
                <a:noFill/>
              </a:ln>
              <a:solidFill>
                <a:prstClr val="white"/>
              </a:solidFill>
              <a:effectLst/>
              <a:uLnTx/>
              <a:uFillTx/>
              <a:latin typeface="Verdana"/>
              <a:ea typeface="Verdana"/>
            </a:endParaRPr>
          </a:p>
        </p:txBody>
      </p:sp>
      <p:sp>
        <p:nvSpPr>
          <p:cNvPr id="13" name="Rechthoek 12">
            <a:extLst>
              <a:ext uri="{FF2B5EF4-FFF2-40B4-BE49-F238E27FC236}">
                <a16:creationId xmlns:a16="http://schemas.microsoft.com/office/drawing/2014/main" id="{AC457CF6-F4BE-4F46-3FD1-8BB313C0FBA7}"/>
              </a:ext>
            </a:extLst>
          </p:cNvPr>
          <p:cNvSpPr/>
          <p:nvPr/>
        </p:nvSpPr>
        <p:spPr>
          <a:xfrm>
            <a:off x="2773668" y="3997124"/>
            <a:ext cx="1644185" cy="60899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Verdana"/>
                <a:ea typeface="+mn-ea"/>
                <a:cs typeface="+mn-cs"/>
              </a:rPr>
              <a:t>Solidariteits</a:t>
            </a:r>
            <a:r>
              <a:rPr kumimoji="0" lang="en-US" sz="1400" b="0" i="0" u="none" strike="noStrike" kern="1200" cap="none" spc="0" normalizeH="0" baseline="0" noProof="0">
                <a:ln>
                  <a:noFill/>
                </a:ln>
                <a:solidFill>
                  <a:prstClr val="white"/>
                </a:solidFill>
                <a:effectLst/>
                <a:uLnTx/>
                <a:uFillTx/>
                <a:latin typeface="Verdana"/>
                <a:ea typeface="+mn-ea"/>
                <a:cs typeface="+mn-cs"/>
              </a:rPr>
              <a:t>-/</a:t>
            </a:r>
            <a:r>
              <a:rPr kumimoji="0" lang="en-US" sz="1400" b="0" i="0" u="none" strike="noStrike" kern="1200" cap="none" spc="0" normalizeH="0" baseline="0" noProof="0" err="1">
                <a:ln>
                  <a:noFill/>
                </a:ln>
                <a:solidFill>
                  <a:prstClr val="white"/>
                </a:solidFill>
                <a:effectLst/>
                <a:uLnTx/>
                <a:uFillTx/>
                <a:latin typeface="Verdana"/>
                <a:ea typeface="+mn-ea"/>
                <a:cs typeface="+mn-cs"/>
              </a:rPr>
              <a:t>risicodelings</a:t>
            </a:r>
            <a:br>
              <a:rPr kumimoji="0" lang="en-US" sz="1400" b="0" i="0" u="none" strike="noStrike" kern="1200" cap="none" spc="0" normalizeH="0" baseline="0" noProof="0">
                <a:ln>
                  <a:noFill/>
                </a:ln>
                <a:solidFill>
                  <a:prstClr val="white"/>
                </a:solidFill>
                <a:effectLst/>
                <a:uLnTx/>
                <a:uFillTx/>
                <a:latin typeface="Verdana"/>
                <a:ea typeface="+mn-ea"/>
                <a:cs typeface="+mn-cs"/>
              </a:rPr>
            </a:br>
            <a:r>
              <a:rPr kumimoji="0" lang="en-US" sz="1400" b="0" i="0" u="none" strike="noStrike" kern="1200" cap="none" spc="0" normalizeH="0" baseline="0" noProof="0">
                <a:ln>
                  <a:noFill/>
                </a:ln>
                <a:solidFill>
                  <a:prstClr val="white"/>
                </a:solidFill>
                <a:effectLst/>
                <a:uLnTx/>
                <a:uFillTx/>
                <a:latin typeface="Verdana"/>
                <a:ea typeface="+mn-ea"/>
                <a:cs typeface="+mn-cs"/>
              </a:rPr>
              <a:t>reserve</a:t>
            </a:r>
            <a:endParaRPr kumimoji="0" lang="nl-NL" sz="1400" b="0" i="0" u="none" strike="noStrike" kern="1200" cap="none" spc="0" normalizeH="0" baseline="0" noProof="0">
              <a:ln>
                <a:noFill/>
              </a:ln>
              <a:solidFill>
                <a:prstClr val="white"/>
              </a:solidFill>
              <a:effectLst/>
              <a:uLnTx/>
              <a:uFillTx/>
              <a:latin typeface="Verdana"/>
              <a:ea typeface="+mn-ea"/>
              <a:cs typeface="+mn-cs"/>
            </a:endParaRPr>
          </a:p>
        </p:txBody>
      </p:sp>
      <p:sp>
        <p:nvSpPr>
          <p:cNvPr id="14" name="Rechthoek 13">
            <a:extLst>
              <a:ext uri="{FF2B5EF4-FFF2-40B4-BE49-F238E27FC236}">
                <a16:creationId xmlns:a16="http://schemas.microsoft.com/office/drawing/2014/main" id="{CA73C1BA-F57B-5C44-85AD-2464A005175B}"/>
              </a:ext>
            </a:extLst>
          </p:cNvPr>
          <p:cNvSpPr/>
          <p:nvPr/>
        </p:nvSpPr>
        <p:spPr>
          <a:xfrm>
            <a:off x="4487307" y="3992784"/>
            <a:ext cx="1170840" cy="60899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Verdana"/>
                <a:ea typeface="+mn-ea"/>
                <a:cs typeface="+mn-cs"/>
              </a:rPr>
              <a:t>Uitkerings-fase</a:t>
            </a:r>
            <a:endParaRPr kumimoji="0" lang="nl-NL" sz="1400" b="0" i="0" u="none" strike="noStrike" kern="1200" cap="none" spc="0" normalizeH="0" baseline="0" noProof="0">
              <a:ln>
                <a:noFill/>
              </a:ln>
              <a:solidFill>
                <a:prstClr val="white"/>
              </a:solidFill>
              <a:effectLst/>
              <a:uLnTx/>
              <a:uFillTx/>
              <a:latin typeface="Verdana"/>
              <a:ea typeface="+mn-ea"/>
              <a:cs typeface="+mn-cs"/>
            </a:endParaRPr>
          </a:p>
        </p:txBody>
      </p:sp>
      <p:sp>
        <p:nvSpPr>
          <p:cNvPr id="15" name="Rechthoek 14">
            <a:extLst>
              <a:ext uri="{FF2B5EF4-FFF2-40B4-BE49-F238E27FC236}">
                <a16:creationId xmlns:a16="http://schemas.microsoft.com/office/drawing/2014/main" id="{FFC53AEA-BB71-5957-3AE6-7D24A32B59F4}"/>
              </a:ext>
            </a:extLst>
          </p:cNvPr>
          <p:cNvSpPr/>
          <p:nvPr/>
        </p:nvSpPr>
        <p:spPr>
          <a:xfrm>
            <a:off x="6673564" y="3496434"/>
            <a:ext cx="958636" cy="1105347"/>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Verdana"/>
                <a:ea typeface="+mn-ea"/>
                <a:cs typeface="+mn-cs"/>
              </a:rPr>
              <a:t>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Verdana"/>
                <a:ea typeface="+mn-ea"/>
                <a:cs typeface="+mn-cs"/>
              </a:rPr>
              <a:t>kwaliteit</a:t>
            </a:r>
            <a:endParaRPr kumimoji="0" lang="nl-NL" sz="1400" b="0" i="0" u="none" strike="noStrike" kern="1200" cap="none" spc="0" normalizeH="0" baseline="0" noProof="0">
              <a:ln>
                <a:noFill/>
              </a:ln>
              <a:solidFill>
                <a:prstClr val="white"/>
              </a:solidFill>
              <a:effectLst/>
              <a:uLnTx/>
              <a:uFillTx/>
              <a:latin typeface="Verdana"/>
              <a:ea typeface="+mn-ea"/>
              <a:cs typeface="+mn-cs"/>
            </a:endParaRPr>
          </a:p>
        </p:txBody>
      </p:sp>
      <p:sp>
        <p:nvSpPr>
          <p:cNvPr id="16" name="Rechthoek 15">
            <a:extLst>
              <a:ext uri="{FF2B5EF4-FFF2-40B4-BE49-F238E27FC236}">
                <a16:creationId xmlns:a16="http://schemas.microsoft.com/office/drawing/2014/main" id="{BF266A19-F2FC-68E5-2A40-41CCFE1E5A02}"/>
              </a:ext>
            </a:extLst>
          </p:cNvPr>
          <p:cNvSpPr/>
          <p:nvPr/>
        </p:nvSpPr>
        <p:spPr>
          <a:xfrm>
            <a:off x="7684532" y="3496434"/>
            <a:ext cx="1388269" cy="1105346"/>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Verdana"/>
                <a:ea typeface="+mn-ea"/>
                <a:cs typeface="+mn-cs"/>
              </a:rPr>
              <a:t>Operationele</a:t>
            </a:r>
            <a:r>
              <a:rPr kumimoji="0" lang="en-US" sz="1400" b="0" i="0" u="none" strike="noStrike" kern="1200" cap="none" spc="0" normalizeH="0" baseline="0" noProof="0">
                <a:ln>
                  <a:noFill/>
                </a:ln>
                <a:solidFill>
                  <a:prstClr val="white"/>
                </a:solidFill>
                <a:effectLst/>
                <a:uLnTx/>
                <a:uFillTx/>
                <a:latin typeface="Verdana"/>
                <a:ea typeface="+mn-ea"/>
                <a:cs typeface="+mn-cs"/>
              </a:rPr>
              <a:t> </a:t>
            </a:r>
            <a:r>
              <a:rPr kumimoji="0" lang="en-US" sz="1400" b="0" i="0" u="none" strike="noStrike" kern="1200" cap="none" spc="0" normalizeH="0" baseline="0" noProof="0" err="1">
                <a:ln>
                  <a:noFill/>
                </a:ln>
                <a:solidFill>
                  <a:prstClr val="white"/>
                </a:solidFill>
                <a:effectLst/>
                <a:uLnTx/>
                <a:uFillTx/>
                <a:latin typeface="Verdana"/>
                <a:ea typeface="+mn-ea"/>
                <a:cs typeface="+mn-cs"/>
              </a:rPr>
              <a:t>en</a:t>
            </a:r>
            <a:r>
              <a:rPr kumimoji="0" lang="en-US" sz="1400" b="0" i="0" u="none" strike="noStrike" kern="1200" cap="none" spc="0" normalizeH="0" baseline="0" noProof="0">
                <a:ln>
                  <a:noFill/>
                </a:ln>
                <a:solidFill>
                  <a:prstClr val="white"/>
                </a:solidFill>
                <a:effectLst/>
                <a:uLnTx/>
                <a:uFillTx/>
                <a:latin typeface="Verdana"/>
                <a:ea typeface="+mn-ea"/>
                <a:cs typeface="+mn-cs"/>
              </a:rPr>
              <a:t> IT-</a:t>
            </a:r>
            <a:r>
              <a:rPr kumimoji="0" lang="en-US" sz="1400" b="0" i="0" u="none" strike="noStrike" kern="1200" cap="none" spc="0" normalizeH="0" baseline="0" noProof="0" err="1">
                <a:ln>
                  <a:noFill/>
                </a:ln>
                <a:solidFill>
                  <a:prstClr val="white"/>
                </a:solidFill>
                <a:effectLst/>
                <a:uLnTx/>
                <a:uFillTx/>
                <a:latin typeface="Verdana"/>
                <a:ea typeface="+mn-ea"/>
                <a:cs typeface="+mn-cs"/>
              </a:rPr>
              <a:t>risico’s</a:t>
            </a:r>
            <a:endParaRPr kumimoji="0" lang="nl-NL" sz="1400" b="0" i="0" u="none" strike="noStrike" kern="1200" cap="none" spc="0" normalizeH="0" baseline="0" noProof="0">
              <a:ln>
                <a:noFill/>
              </a:ln>
              <a:solidFill>
                <a:prstClr val="white"/>
              </a:solidFill>
              <a:effectLst/>
              <a:uLnTx/>
              <a:uFillTx/>
              <a:latin typeface="Verdana"/>
              <a:ea typeface="+mn-ea"/>
              <a:cs typeface="+mn-cs"/>
            </a:endParaRPr>
          </a:p>
        </p:txBody>
      </p:sp>
      <p:sp>
        <p:nvSpPr>
          <p:cNvPr id="17" name="Rechteraccolade 29">
            <a:extLst>
              <a:ext uri="{FF2B5EF4-FFF2-40B4-BE49-F238E27FC236}">
                <a16:creationId xmlns:a16="http://schemas.microsoft.com/office/drawing/2014/main" id="{C5BD4599-1379-D3A7-ED66-9EF2306E0ACF}"/>
              </a:ext>
            </a:extLst>
          </p:cNvPr>
          <p:cNvSpPr/>
          <p:nvPr/>
        </p:nvSpPr>
        <p:spPr>
          <a:xfrm rot="16200000">
            <a:off x="4537723" y="-1085725"/>
            <a:ext cx="332692" cy="8602168"/>
          </a:xfrm>
          <a:prstGeom prst="rightBrace">
            <a:avLst>
              <a:gd name="adj1" fmla="val 8333"/>
              <a:gd name="adj2" fmla="val 69589"/>
            </a:avLst>
          </a:prstGeom>
          <a:ln w="31750"/>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Verdana"/>
              <a:ea typeface="+mn-ea"/>
              <a:cs typeface="+mn-cs"/>
            </a:endParaRPr>
          </a:p>
        </p:txBody>
      </p:sp>
      <p:sp>
        <p:nvSpPr>
          <p:cNvPr id="6" name="Rechthoek 5">
            <a:extLst>
              <a:ext uri="{FF2B5EF4-FFF2-40B4-BE49-F238E27FC236}">
                <a16:creationId xmlns:a16="http://schemas.microsoft.com/office/drawing/2014/main" id="{67BB9A4D-3275-6B3C-0DC5-BD402E1B1098}"/>
              </a:ext>
            </a:extLst>
          </p:cNvPr>
          <p:cNvSpPr/>
          <p:nvPr/>
        </p:nvSpPr>
        <p:spPr>
          <a:xfrm>
            <a:off x="396317" y="3496434"/>
            <a:ext cx="6224917" cy="263180"/>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err="1">
                <a:ln>
                  <a:noFill/>
                </a:ln>
                <a:solidFill>
                  <a:prstClr val="white"/>
                </a:solidFill>
                <a:effectLst/>
                <a:uLnTx/>
                <a:uFillTx/>
                <a:latin typeface="Verdana"/>
                <a:ea typeface="+mn-ea"/>
                <a:cs typeface="+mn-cs"/>
              </a:rPr>
              <a:t>Financiele</a:t>
            </a:r>
            <a:r>
              <a:rPr kumimoji="0" lang="en-US" sz="1400" b="0" i="0" u="none" strike="noStrike" kern="1200" cap="none" spc="0" normalizeH="0" baseline="0" noProof="0">
                <a:ln>
                  <a:noFill/>
                </a:ln>
                <a:solidFill>
                  <a:prstClr val="white"/>
                </a:solidFill>
                <a:effectLst/>
                <a:uLnTx/>
                <a:uFillTx/>
                <a:latin typeface="Verdana"/>
                <a:ea typeface="+mn-ea"/>
                <a:cs typeface="+mn-cs"/>
              </a:rPr>
              <a:t> </a:t>
            </a:r>
            <a:r>
              <a:rPr kumimoji="0" lang="en-US" sz="1400" b="0" i="0" u="none" strike="noStrike" kern="1200" cap="none" spc="0" normalizeH="0" baseline="0" noProof="0" err="1">
                <a:ln>
                  <a:noFill/>
                </a:ln>
                <a:solidFill>
                  <a:prstClr val="white"/>
                </a:solidFill>
                <a:effectLst/>
                <a:uLnTx/>
                <a:uFillTx/>
                <a:latin typeface="Verdana"/>
                <a:ea typeface="+mn-ea"/>
                <a:cs typeface="+mn-cs"/>
              </a:rPr>
              <a:t>opzet</a:t>
            </a:r>
            <a:endParaRPr kumimoji="0" lang="nl-NL" sz="1400" b="0" i="0" u="none" strike="noStrike" kern="1200" cap="none" spc="0" normalizeH="0" baseline="0" noProof="0">
              <a:ln>
                <a:noFill/>
              </a:ln>
              <a:solidFill>
                <a:prstClr val="white"/>
              </a:solidFill>
              <a:effectLst/>
              <a:uLnTx/>
              <a:uFillTx/>
              <a:latin typeface="Verdana"/>
              <a:ea typeface="+mn-ea"/>
              <a:cs typeface="+mn-cs"/>
            </a:endParaRPr>
          </a:p>
        </p:txBody>
      </p:sp>
      <p:sp>
        <p:nvSpPr>
          <p:cNvPr id="18" name="Rechthoek 17">
            <a:extLst>
              <a:ext uri="{FF2B5EF4-FFF2-40B4-BE49-F238E27FC236}">
                <a16:creationId xmlns:a16="http://schemas.microsoft.com/office/drawing/2014/main" id="{178AEDF2-5814-23C0-2164-7D3CACD39A84}"/>
              </a:ext>
            </a:extLst>
          </p:cNvPr>
          <p:cNvSpPr/>
          <p:nvPr/>
        </p:nvSpPr>
        <p:spPr>
          <a:xfrm>
            <a:off x="5710477" y="3992783"/>
            <a:ext cx="910756" cy="608999"/>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prstClr val="white"/>
                </a:solidFill>
                <a:effectLst/>
                <a:uLnTx/>
                <a:uFillTx/>
                <a:latin typeface="Verdana"/>
                <a:ea typeface="+mn-ea"/>
                <a:cs typeface="+mn-cs"/>
              </a:rPr>
              <a:t>Kostenvoor-ziening</a:t>
            </a:r>
            <a:r>
              <a:rPr kumimoji="0" lang="en-US" sz="1000" b="0" i="0" u="none" strike="noStrike" kern="1200" cap="none" spc="0" normalizeH="0" baseline="0" noProof="0">
                <a:ln>
                  <a:noFill/>
                </a:ln>
                <a:solidFill>
                  <a:prstClr val="white"/>
                </a:solidFill>
                <a:effectLst/>
                <a:uLnTx/>
                <a:uFillTx/>
                <a:latin typeface="Verdana"/>
                <a:ea typeface="+mn-ea"/>
                <a:cs typeface="+mn-cs"/>
              </a:rPr>
              <a:t> </a:t>
            </a:r>
            <a:r>
              <a:rPr kumimoji="0" lang="en-US" sz="1000" b="0" i="0" u="none" strike="noStrike" kern="1200" cap="none" spc="0" normalizeH="0" baseline="0" noProof="0" err="1">
                <a:ln>
                  <a:noFill/>
                </a:ln>
                <a:solidFill>
                  <a:prstClr val="white"/>
                </a:solidFill>
                <a:effectLst/>
                <a:uLnTx/>
                <a:uFillTx/>
                <a:latin typeface="Verdana"/>
                <a:ea typeface="+mn-ea"/>
                <a:cs typeface="+mn-cs"/>
              </a:rPr>
              <a:t>en</a:t>
            </a:r>
            <a:r>
              <a:rPr kumimoji="0" lang="en-US" sz="1000" b="0" i="0" u="none" strike="noStrike" kern="1200" cap="none" spc="0" normalizeH="0" baseline="0" noProof="0">
                <a:ln>
                  <a:noFill/>
                </a:ln>
                <a:solidFill>
                  <a:prstClr val="white"/>
                </a:solidFill>
                <a:effectLst/>
                <a:uLnTx/>
                <a:uFillTx/>
                <a:latin typeface="Verdana"/>
                <a:ea typeface="+mn-ea"/>
                <a:cs typeface="+mn-cs"/>
              </a:rPr>
              <a:t> eigen </a:t>
            </a:r>
            <a:r>
              <a:rPr kumimoji="0" lang="en-US" sz="1000" b="0" i="0" u="none" strike="noStrike" kern="1200" cap="none" spc="0" normalizeH="0" baseline="0" noProof="0" err="1">
                <a:ln>
                  <a:noFill/>
                </a:ln>
                <a:solidFill>
                  <a:prstClr val="white"/>
                </a:solidFill>
                <a:effectLst/>
                <a:uLnTx/>
                <a:uFillTx/>
                <a:latin typeface="Verdana"/>
                <a:ea typeface="+mn-ea"/>
                <a:cs typeface="+mn-cs"/>
              </a:rPr>
              <a:t>vermogen</a:t>
            </a:r>
            <a:endParaRPr kumimoji="0" lang="nl-NL" sz="1000" b="0" i="0" u="none" strike="noStrike" kern="1200" cap="none" spc="0" normalizeH="0" baseline="0" noProof="0">
              <a:ln>
                <a:noFill/>
              </a:ln>
              <a:solidFill>
                <a:prstClr val="white"/>
              </a:solidFill>
              <a:effectLst/>
              <a:uLnTx/>
              <a:uFillTx/>
              <a:latin typeface="Verdana"/>
              <a:ea typeface="+mn-ea"/>
              <a:cs typeface="+mn-cs"/>
            </a:endParaRPr>
          </a:p>
        </p:txBody>
      </p:sp>
      <p:sp>
        <p:nvSpPr>
          <p:cNvPr id="20" name="Rechteraccolade 29">
            <a:extLst>
              <a:ext uri="{FF2B5EF4-FFF2-40B4-BE49-F238E27FC236}">
                <a16:creationId xmlns:a16="http://schemas.microsoft.com/office/drawing/2014/main" id="{DA8FA195-99DD-E0A1-BE4D-681D85319ACF}"/>
              </a:ext>
            </a:extLst>
          </p:cNvPr>
          <p:cNvSpPr/>
          <p:nvPr/>
        </p:nvSpPr>
        <p:spPr>
          <a:xfrm rot="16200000">
            <a:off x="3412039" y="774255"/>
            <a:ext cx="193472" cy="6210029"/>
          </a:xfrm>
          <a:prstGeom prst="rightBrace">
            <a:avLst>
              <a:gd name="adj1" fmla="val 17304"/>
              <a:gd name="adj2" fmla="val 49906"/>
            </a:avLst>
          </a:prstGeom>
          <a:ln w="31750"/>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Verdana"/>
              <a:ea typeface="+mn-ea"/>
              <a:cs typeface="+mn-cs"/>
            </a:endParaRPr>
          </a:p>
        </p:txBody>
      </p:sp>
      <p:sp>
        <p:nvSpPr>
          <p:cNvPr id="5" name="Title 1">
            <a:extLst>
              <a:ext uri="{FF2B5EF4-FFF2-40B4-BE49-F238E27FC236}">
                <a16:creationId xmlns:a16="http://schemas.microsoft.com/office/drawing/2014/main" id="{4A8D71FB-624C-D043-7856-EC443AB727B6}"/>
              </a:ext>
            </a:extLst>
          </p:cNvPr>
          <p:cNvSpPr>
            <a:spLocks noGrp="1"/>
          </p:cNvSpPr>
          <p:nvPr>
            <p:ph type="title"/>
          </p:nvPr>
        </p:nvSpPr>
        <p:spPr>
          <a:xfrm>
            <a:off x="462453" y="454230"/>
            <a:ext cx="9017213" cy="364326"/>
          </a:xfrm>
        </p:spPr>
        <p:txBody>
          <a:bodyPr>
            <a:normAutofit/>
          </a:bodyPr>
          <a:lstStyle/>
          <a:p>
            <a:r>
              <a:rPr lang="nl-NL" sz="1800" b="1" noProof="0" dirty="0"/>
              <a:t>Het DNB proces bij beoordelen invaarmeldingen</a:t>
            </a:r>
          </a:p>
        </p:txBody>
      </p:sp>
    </p:spTree>
    <p:custDataLst>
      <p:custData r:id="rId1"/>
      <p:custData r:id="rId2"/>
    </p:custDataLst>
    <p:extLst>
      <p:ext uri="{BB962C8B-B14F-4D97-AF65-F5344CB8AC3E}">
        <p14:creationId xmlns:p14="http://schemas.microsoft.com/office/powerpoint/2010/main" val="3829265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FDF-ED76-DEE5-C8F9-D7CAFDDDD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45F4-FDD8-26E6-F6E9-11E2405ED0E9}"/>
              </a:ext>
            </a:extLst>
          </p:cNvPr>
          <p:cNvSpPr>
            <a:spLocks noGrp="1"/>
          </p:cNvSpPr>
          <p:nvPr>
            <p:ph type="title"/>
          </p:nvPr>
        </p:nvSpPr>
        <p:spPr>
          <a:xfrm>
            <a:off x="462453" y="454230"/>
            <a:ext cx="9017213" cy="364326"/>
          </a:xfrm>
        </p:spPr>
        <p:txBody>
          <a:bodyPr>
            <a:normAutofit/>
          </a:bodyPr>
          <a:lstStyle/>
          <a:p>
            <a:r>
              <a:rPr lang="nl-NL" sz="1800" b="1" noProof="0" dirty="0"/>
              <a:t>Het DNB proces bij beoordelen invaarmeldingen</a:t>
            </a:r>
          </a:p>
        </p:txBody>
      </p:sp>
      <p:sp>
        <p:nvSpPr>
          <p:cNvPr id="3" name="Rechthoek 2">
            <a:extLst>
              <a:ext uri="{FF2B5EF4-FFF2-40B4-BE49-F238E27FC236}">
                <a16:creationId xmlns:a16="http://schemas.microsoft.com/office/drawing/2014/main" id="{71AFF2E4-E393-EF7F-DD09-7F64F4B847F6}"/>
              </a:ext>
            </a:extLst>
          </p:cNvPr>
          <p:cNvSpPr/>
          <p:nvPr/>
        </p:nvSpPr>
        <p:spPr>
          <a:xfrm>
            <a:off x="1637779" y="1077818"/>
            <a:ext cx="5438882" cy="3740672"/>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50">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DCCE0943-68D2-9F43-96E1-36F5A5CDFFEF}"/>
              </a:ext>
            </a:extLst>
          </p:cNvPr>
          <p:cNvPicPr>
            <a:picLocks noChangeAspect="1"/>
          </p:cNvPicPr>
          <p:nvPr/>
        </p:nvPicPr>
        <p:blipFill>
          <a:blip r:embed="rId7"/>
          <a:stretch>
            <a:fillRect/>
          </a:stretch>
        </p:blipFill>
        <p:spPr>
          <a:xfrm>
            <a:off x="1694429" y="1139008"/>
            <a:ext cx="5268946" cy="3607141"/>
          </a:xfrm>
          <a:prstGeom prst="rect">
            <a:avLst/>
          </a:prstGeom>
        </p:spPr>
      </p:pic>
    </p:spTree>
    <p:custDataLst>
      <p:custData r:id="rId1"/>
      <p:custData r:id="rId2"/>
      <p:custData r:id="rId3"/>
      <p:custData r:id="rId4"/>
    </p:custDataLst>
    <p:extLst>
      <p:ext uri="{BB962C8B-B14F-4D97-AF65-F5344CB8AC3E}">
        <p14:creationId xmlns:p14="http://schemas.microsoft.com/office/powerpoint/2010/main" val="3738768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FDF-ED76-DEE5-C8F9-D7CAFDDDD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45F4-FDD8-26E6-F6E9-11E2405ED0E9}"/>
              </a:ext>
            </a:extLst>
          </p:cNvPr>
          <p:cNvSpPr>
            <a:spLocks noGrp="1"/>
          </p:cNvSpPr>
          <p:nvPr>
            <p:ph type="title"/>
          </p:nvPr>
        </p:nvSpPr>
        <p:spPr>
          <a:xfrm>
            <a:off x="468986" y="440864"/>
            <a:ext cx="8802024" cy="364326"/>
          </a:xfrm>
        </p:spPr>
        <p:txBody>
          <a:bodyPr>
            <a:noAutofit/>
          </a:bodyPr>
          <a:lstStyle/>
          <a:p>
            <a:r>
              <a:rPr lang="nl-NL" sz="1800" b="1" noProof="0" dirty="0"/>
              <a:t>De </a:t>
            </a:r>
            <a:r>
              <a:rPr lang="nl-NL" sz="1800" b="1" noProof="0" dirty="0" err="1"/>
              <a:t>Good</a:t>
            </a:r>
            <a:r>
              <a:rPr lang="nl-NL" sz="1800" b="1" noProof="0" dirty="0"/>
              <a:t> </a:t>
            </a:r>
            <a:r>
              <a:rPr lang="nl-NL" sz="1800" b="1" noProof="0" dirty="0" err="1"/>
              <a:t>Practice</a:t>
            </a:r>
            <a:r>
              <a:rPr lang="nl-NL" sz="1800" b="1" noProof="0" dirty="0"/>
              <a:t> pensioenbeheer in vogelvlucht</a:t>
            </a:r>
          </a:p>
        </p:txBody>
      </p:sp>
      <p:sp>
        <p:nvSpPr>
          <p:cNvPr id="4" name="Content Placeholder 3">
            <a:extLst>
              <a:ext uri="{FF2B5EF4-FFF2-40B4-BE49-F238E27FC236}">
                <a16:creationId xmlns:a16="http://schemas.microsoft.com/office/drawing/2014/main" id="{A38AFE10-BDCF-8A99-13F2-088724880ED9}"/>
              </a:ext>
            </a:extLst>
          </p:cNvPr>
          <p:cNvSpPr>
            <a:spLocks noGrp="1"/>
          </p:cNvSpPr>
          <p:nvPr>
            <p:ph sz="quarter" idx="15"/>
          </p:nvPr>
        </p:nvSpPr>
        <p:spPr>
          <a:xfrm>
            <a:off x="1664151" y="1162051"/>
            <a:ext cx="8148716" cy="682312"/>
          </a:xfrm>
        </p:spPr>
        <p:txBody>
          <a:bodyPr vert="horz" wrap="square" lIns="0" tIns="0" rIns="0" bIns="0" rtlCol="0" anchor="t">
            <a:noAutofit/>
          </a:bodyPr>
          <a:lstStyle/>
          <a:p>
            <a:endParaRPr lang="nl-NL" sz="1400" noProof="0" dirty="0">
              <a:latin typeface="+mj-lt"/>
            </a:endParaRPr>
          </a:p>
          <a:p>
            <a:pPr marL="228600" indent="-228600">
              <a:buAutoNum type="arabicPeriod"/>
            </a:pPr>
            <a:r>
              <a:rPr lang="nl-NL" sz="1400" b="1" noProof="0" dirty="0">
                <a:latin typeface="+mj-lt"/>
              </a:rPr>
              <a:t>De rolverdeling tussen pensioenfonds en PUO/softwareleverancier</a:t>
            </a:r>
            <a:endParaRPr lang="nl-NL" sz="1400" noProof="0" dirty="0">
              <a:latin typeface="+mj-lt"/>
            </a:endParaRPr>
          </a:p>
          <a:p>
            <a:r>
              <a:rPr lang="nl-NL" sz="1400" dirty="0">
                <a:latin typeface="+mj-lt"/>
              </a:rPr>
              <a:t> </a:t>
            </a:r>
            <a:endParaRPr lang="nl-NL" sz="1400" noProof="0" dirty="0">
              <a:latin typeface="+mj-lt"/>
              <a:ea typeface="Verdana"/>
            </a:endParaRPr>
          </a:p>
        </p:txBody>
      </p:sp>
      <p:sp>
        <p:nvSpPr>
          <p:cNvPr id="17" name="Content Placeholder 3">
            <a:extLst>
              <a:ext uri="{FF2B5EF4-FFF2-40B4-BE49-F238E27FC236}">
                <a16:creationId xmlns:a16="http://schemas.microsoft.com/office/drawing/2014/main" id="{5356C908-27B3-552A-A7B6-A95D942E78DD}"/>
              </a:ext>
            </a:extLst>
          </p:cNvPr>
          <p:cNvSpPr txBox="1">
            <a:spLocks/>
          </p:cNvSpPr>
          <p:nvPr/>
        </p:nvSpPr>
        <p:spPr>
          <a:xfrm>
            <a:off x="1664152" y="2141904"/>
            <a:ext cx="6726382" cy="682312"/>
          </a:xfrm>
          <a:prstGeom prst="rect">
            <a:avLst/>
          </a:prstGeom>
        </p:spPr>
        <p:txBody>
          <a:bodyPr vert="horz" wrap="square" lIns="0" tIns="0" rIns="0" bIns="0" rtlCol="0" anchor="t">
            <a:noAutofit/>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400">
              <a:latin typeface="+mj-lt"/>
            </a:endParaRPr>
          </a:p>
          <a:p>
            <a:endParaRPr lang="nl-NL" sz="1400">
              <a:latin typeface="+mj-lt"/>
              <a:ea typeface="Verdana"/>
            </a:endParaRPr>
          </a:p>
          <a:p>
            <a:r>
              <a:rPr lang="nl-NL" sz="1400" b="1">
                <a:latin typeface="+mj-lt"/>
              </a:rPr>
              <a:t>2. H</a:t>
            </a:r>
            <a:r>
              <a:rPr lang="nl-NL" sz="1400" b="1" i="0">
                <a:effectLst/>
                <a:latin typeface="+mj-lt"/>
              </a:rPr>
              <a:t>et inrichten van kritieke go/no-go momenten en bijbehorende </a:t>
            </a:r>
            <a:r>
              <a:rPr lang="nl-NL" sz="1400" b="1">
                <a:latin typeface="+mj-lt"/>
              </a:rPr>
              <a:t>validatiecriteria</a:t>
            </a:r>
            <a:endParaRPr lang="nl-NL" sz="1400" b="1" i="0">
              <a:effectLst/>
              <a:latin typeface="+mj-lt"/>
              <a:ea typeface="Verdana"/>
            </a:endParaRPr>
          </a:p>
          <a:p>
            <a:endParaRPr lang="nl-NL" sz="1400">
              <a:latin typeface="+mj-lt"/>
              <a:sym typeface="Wingdings" panose="05000000000000000000" pitchFamily="2" charset="2"/>
            </a:endParaRPr>
          </a:p>
          <a:p>
            <a:endParaRPr lang="nl-NL" sz="1400" b="1">
              <a:latin typeface="+mj-lt"/>
              <a:sym typeface="Wingdings" panose="05000000000000000000" pitchFamily="2" charset="2"/>
            </a:endParaRPr>
          </a:p>
        </p:txBody>
      </p:sp>
      <p:sp>
        <p:nvSpPr>
          <p:cNvPr id="22" name="Content Placeholder 3">
            <a:extLst>
              <a:ext uri="{FF2B5EF4-FFF2-40B4-BE49-F238E27FC236}">
                <a16:creationId xmlns:a16="http://schemas.microsoft.com/office/drawing/2014/main" id="{857E0725-1D70-029D-D7F6-0BB7C2AF9BB8}"/>
              </a:ext>
            </a:extLst>
          </p:cNvPr>
          <p:cNvSpPr txBox="1">
            <a:spLocks/>
          </p:cNvSpPr>
          <p:nvPr/>
        </p:nvSpPr>
        <p:spPr>
          <a:xfrm>
            <a:off x="1664151" y="3454647"/>
            <a:ext cx="7259058" cy="682312"/>
          </a:xfrm>
          <a:prstGeom prst="rect">
            <a:avLst/>
          </a:prstGeom>
        </p:spPr>
        <p:txBody>
          <a:bodyPr vert="horz" wrap="square" lIns="0" tIns="0" rIns="0" bIns="0" rtlCol="0">
            <a:noAutofit/>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400">
              <a:latin typeface="+mj-lt"/>
            </a:endParaRPr>
          </a:p>
          <a:p>
            <a:r>
              <a:rPr lang="nl-NL" sz="1400" b="1">
                <a:latin typeface="+mj-lt"/>
              </a:rPr>
              <a:t>3. De benodigde diepgang en detailniveaus van het implementatieplan en ondersteunende documentatie</a:t>
            </a:r>
            <a:endParaRPr lang="nl-NL" sz="1400">
              <a:latin typeface="+mj-lt"/>
              <a:sym typeface="Wingdings" panose="05000000000000000000" pitchFamily="2" charset="2"/>
            </a:endParaRPr>
          </a:p>
          <a:p>
            <a:r>
              <a:rPr lang="nl-NL" sz="1400" b="1">
                <a:latin typeface="+mj-lt"/>
              </a:rPr>
              <a:t> </a:t>
            </a:r>
          </a:p>
        </p:txBody>
      </p:sp>
      <p:sp>
        <p:nvSpPr>
          <p:cNvPr id="3" name="Tijdelijke aanduiding voor dianummer 2">
            <a:extLst>
              <a:ext uri="{FF2B5EF4-FFF2-40B4-BE49-F238E27FC236}">
                <a16:creationId xmlns:a16="http://schemas.microsoft.com/office/drawing/2014/main" id="{CCCD8BE2-240F-1BCC-BBC5-C8EEBBC451A9}"/>
              </a:ext>
            </a:extLst>
          </p:cNvPr>
          <p:cNvSpPr>
            <a:spLocks noGrp="1"/>
          </p:cNvSpPr>
          <p:nvPr>
            <p:ph type="sldNum" sz="quarter" idx="10"/>
          </p:nvPr>
        </p:nvSpPr>
        <p:spPr>
          <a:xfrm>
            <a:off x="8119110" y="4741067"/>
            <a:ext cx="519115" cy="197644"/>
          </a:xfrm>
        </p:spPr>
        <p:txBody>
          <a:bodyPr/>
          <a:lstStyle/>
          <a:p>
            <a:fld id="{A57ACD69-77E0-4B27-BE9A-0E1A45A60CED}" type="slidenum">
              <a:rPr lang="en-US" smtClean="0"/>
              <a:pPr/>
              <a:t>5</a:t>
            </a:fld>
            <a:endParaRPr lang="en-GB"/>
          </a:p>
        </p:txBody>
      </p:sp>
      <p:pic>
        <p:nvPicPr>
          <p:cNvPr id="6" name="Afbeelding 5">
            <a:extLst>
              <a:ext uri="{FF2B5EF4-FFF2-40B4-BE49-F238E27FC236}">
                <a16:creationId xmlns:a16="http://schemas.microsoft.com/office/drawing/2014/main" id="{65E2E2BF-4691-AE84-E8A1-14166747A96C}"/>
              </a:ext>
            </a:extLst>
          </p:cNvPr>
          <p:cNvPicPr>
            <a:picLocks noChangeAspect="1"/>
          </p:cNvPicPr>
          <p:nvPr/>
        </p:nvPicPr>
        <p:blipFill>
          <a:blip r:embed="rId7"/>
          <a:stretch>
            <a:fillRect/>
          </a:stretch>
        </p:blipFill>
        <p:spPr>
          <a:xfrm>
            <a:off x="326778" y="3614250"/>
            <a:ext cx="952996" cy="818455"/>
          </a:xfrm>
          <a:prstGeom prst="rect">
            <a:avLst/>
          </a:prstGeom>
        </p:spPr>
      </p:pic>
      <p:pic>
        <p:nvPicPr>
          <p:cNvPr id="8" name="Afbeelding 7">
            <a:extLst>
              <a:ext uri="{FF2B5EF4-FFF2-40B4-BE49-F238E27FC236}">
                <a16:creationId xmlns:a16="http://schemas.microsoft.com/office/drawing/2014/main" id="{DD304ABE-B76A-5E3D-08CC-546981D68484}"/>
              </a:ext>
            </a:extLst>
          </p:cNvPr>
          <p:cNvPicPr>
            <a:picLocks noChangeAspect="1"/>
          </p:cNvPicPr>
          <p:nvPr/>
        </p:nvPicPr>
        <p:blipFill>
          <a:blip r:embed="rId8"/>
          <a:stretch>
            <a:fillRect/>
          </a:stretch>
        </p:blipFill>
        <p:spPr>
          <a:xfrm>
            <a:off x="255884" y="2582540"/>
            <a:ext cx="1094785" cy="682313"/>
          </a:xfrm>
          <a:prstGeom prst="rect">
            <a:avLst/>
          </a:prstGeom>
        </p:spPr>
      </p:pic>
      <p:pic>
        <p:nvPicPr>
          <p:cNvPr id="10" name="Afbeelding 9">
            <a:extLst>
              <a:ext uri="{FF2B5EF4-FFF2-40B4-BE49-F238E27FC236}">
                <a16:creationId xmlns:a16="http://schemas.microsoft.com/office/drawing/2014/main" id="{9064B57F-F3DC-9498-9DFF-FA58C26AD632}"/>
              </a:ext>
            </a:extLst>
          </p:cNvPr>
          <p:cNvPicPr>
            <a:picLocks noChangeAspect="1"/>
          </p:cNvPicPr>
          <p:nvPr/>
        </p:nvPicPr>
        <p:blipFill>
          <a:blip r:embed="rId9"/>
          <a:stretch>
            <a:fillRect/>
          </a:stretch>
        </p:blipFill>
        <p:spPr>
          <a:xfrm>
            <a:off x="137881" y="1384374"/>
            <a:ext cx="1330790" cy="682312"/>
          </a:xfrm>
          <a:prstGeom prst="rect">
            <a:avLst/>
          </a:prstGeom>
        </p:spPr>
      </p:pic>
    </p:spTree>
    <p:custDataLst>
      <p:custData r:id="rId1"/>
      <p:custData r:id="rId2"/>
      <p:custData r:id="rId3"/>
      <p:custData r:id="rId4"/>
    </p:custDataLst>
    <p:extLst>
      <p:ext uri="{BB962C8B-B14F-4D97-AF65-F5344CB8AC3E}">
        <p14:creationId xmlns:p14="http://schemas.microsoft.com/office/powerpoint/2010/main" val="182062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C395A3FA-32FC-D248-CE66-974D6A29FA89}"/>
              </a:ext>
            </a:extLst>
          </p:cNvPr>
          <p:cNvSpPr>
            <a:spLocks noGrp="1"/>
          </p:cNvSpPr>
          <p:nvPr>
            <p:ph type="sldNum" sz="quarter" idx="10"/>
          </p:nvPr>
        </p:nvSpPr>
        <p:spPr/>
        <p:txBody>
          <a:bodyPr/>
          <a:lstStyle/>
          <a:p>
            <a:fld id="{A57ACD69-77E0-4B27-BE9A-0E1A45A60CED}" type="slidenum">
              <a:rPr lang="en-US" smtClean="0"/>
              <a:pPr/>
              <a:t>6</a:t>
            </a:fld>
            <a:endParaRPr lang="en-GB"/>
          </a:p>
        </p:txBody>
      </p:sp>
      <p:sp>
        <p:nvSpPr>
          <p:cNvPr id="2" name="Titel 1">
            <a:extLst>
              <a:ext uri="{FF2B5EF4-FFF2-40B4-BE49-F238E27FC236}">
                <a16:creationId xmlns:a16="http://schemas.microsoft.com/office/drawing/2014/main" id="{97D119B8-2769-BF15-185E-C4FA17EF9B34}"/>
              </a:ext>
            </a:extLst>
          </p:cNvPr>
          <p:cNvSpPr>
            <a:spLocks noGrp="1"/>
          </p:cNvSpPr>
          <p:nvPr>
            <p:ph type="title"/>
          </p:nvPr>
        </p:nvSpPr>
        <p:spPr>
          <a:xfrm>
            <a:off x="511348" y="435549"/>
            <a:ext cx="8126878" cy="364326"/>
          </a:xfrm>
        </p:spPr>
        <p:txBody>
          <a:bodyPr>
            <a:normAutofit/>
          </a:bodyPr>
          <a:lstStyle/>
          <a:p>
            <a:r>
              <a:rPr lang="en-US" sz="1800" dirty="0" err="1"/>
              <a:t>Vragen</a:t>
            </a:r>
            <a:r>
              <a:rPr lang="en-US" sz="1800" dirty="0"/>
              <a:t>?</a:t>
            </a:r>
            <a:endParaRPr lang="nl-NL" sz="1800" dirty="0"/>
          </a:p>
        </p:txBody>
      </p:sp>
      <p:pic>
        <p:nvPicPr>
          <p:cNvPr id="5" name="Graphic 4" descr="Klantbeoordeling met effen opvulling">
            <a:extLst>
              <a:ext uri="{FF2B5EF4-FFF2-40B4-BE49-F238E27FC236}">
                <a16:creationId xmlns:a16="http://schemas.microsoft.com/office/drawing/2014/main" id="{DF489DC9-1FD0-97EA-5185-098E562F7D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21677" y="1621427"/>
            <a:ext cx="1900646" cy="1900646"/>
          </a:xfrm>
          <a:prstGeom prst="rect">
            <a:avLst/>
          </a:prstGeom>
        </p:spPr>
      </p:pic>
    </p:spTree>
    <p:extLst>
      <p:ext uri="{BB962C8B-B14F-4D97-AF65-F5344CB8AC3E}">
        <p14:creationId xmlns:p14="http://schemas.microsoft.com/office/powerpoint/2010/main" val="3080475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FF4D0-BE64-19BC-304D-0D21012C64FA}"/>
              </a:ext>
            </a:extLst>
          </p:cNvPr>
          <p:cNvSpPr>
            <a:spLocks noGrp="1"/>
          </p:cNvSpPr>
          <p:nvPr>
            <p:ph type="title"/>
          </p:nvPr>
        </p:nvSpPr>
        <p:spPr/>
        <p:txBody>
          <a:bodyPr>
            <a:normAutofit/>
          </a:bodyPr>
          <a:lstStyle/>
          <a:p>
            <a:r>
              <a:rPr lang="en-US" sz="1800" b="1" dirty="0" err="1"/>
              <a:t>Waar</a:t>
            </a:r>
            <a:r>
              <a:rPr lang="en-US" sz="1800" b="1" dirty="0"/>
              <a:t> </a:t>
            </a:r>
            <a:r>
              <a:rPr lang="en-US" sz="1800" b="1" dirty="0" err="1"/>
              <a:t>kan</a:t>
            </a:r>
            <a:r>
              <a:rPr lang="en-US" sz="1800" b="1" dirty="0"/>
              <a:t> je </a:t>
            </a:r>
            <a:r>
              <a:rPr lang="en-US" sz="1800" b="1" dirty="0" err="1"/>
              <a:t>vinden</a:t>
            </a:r>
            <a:r>
              <a:rPr lang="en-US" sz="1800" b="1" dirty="0"/>
              <a:t> </a:t>
            </a:r>
            <a:r>
              <a:rPr lang="en-US" sz="1800" b="1" dirty="0" err="1"/>
              <a:t>waar</a:t>
            </a:r>
            <a:r>
              <a:rPr lang="en-US" sz="1800" b="1" dirty="0"/>
              <a:t> we het over </a:t>
            </a:r>
            <a:r>
              <a:rPr lang="en-US" sz="1800" b="1" dirty="0" err="1"/>
              <a:t>hebben</a:t>
            </a:r>
            <a:r>
              <a:rPr lang="en-US" sz="1800" b="1" dirty="0"/>
              <a:t>?</a:t>
            </a:r>
            <a:endParaRPr lang="nl-NL" sz="1800" b="1" dirty="0"/>
          </a:p>
        </p:txBody>
      </p:sp>
      <p:sp>
        <p:nvSpPr>
          <p:cNvPr id="3" name="Tijdelijke aanduiding voor dianummer 2">
            <a:extLst>
              <a:ext uri="{FF2B5EF4-FFF2-40B4-BE49-F238E27FC236}">
                <a16:creationId xmlns:a16="http://schemas.microsoft.com/office/drawing/2014/main" id="{31216FCC-ADD8-5539-67A7-E6F407ACC412}"/>
              </a:ext>
            </a:extLst>
          </p:cNvPr>
          <p:cNvSpPr>
            <a:spLocks noGrp="1"/>
          </p:cNvSpPr>
          <p:nvPr>
            <p:ph type="sldNum" sz="quarter" idx="10"/>
          </p:nvPr>
        </p:nvSpPr>
        <p:spPr/>
        <p:txBody>
          <a:bodyPr/>
          <a:lstStyle/>
          <a:p>
            <a:fld id="{A57ACD69-77E0-4B27-BE9A-0E1A45A60CED}" type="slidenum">
              <a:rPr lang="en-US" smtClean="0"/>
              <a:pPr/>
              <a:t>7</a:t>
            </a:fld>
            <a:endParaRPr lang="en-GB"/>
          </a:p>
        </p:txBody>
      </p:sp>
      <p:sp>
        <p:nvSpPr>
          <p:cNvPr id="4" name="Tijdelijke aanduiding voor inhoud 3">
            <a:extLst>
              <a:ext uri="{FF2B5EF4-FFF2-40B4-BE49-F238E27FC236}">
                <a16:creationId xmlns:a16="http://schemas.microsoft.com/office/drawing/2014/main" id="{DE33217B-F82E-E6C6-8932-283C5BEFFA64}"/>
              </a:ext>
            </a:extLst>
          </p:cNvPr>
          <p:cNvSpPr>
            <a:spLocks noGrp="1"/>
          </p:cNvSpPr>
          <p:nvPr>
            <p:ph sz="quarter" idx="15"/>
          </p:nvPr>
        </p:nvSpPr>
        <p:spPr>
          <a:xfrm>
            <a:off x="511348" y="3262685"/>
            <a:ext cx="2245063" cy="584308"/>
          </a:xfrm>
        </p:spPr>
        <p:txBody>
          <a:bodyPr vert="horz" wrap="square" lIns="0" tIns="0" rIns="0" bIns="0" rtlCol="0" anchor="t">
            <a:normAutofit/>
          </a:bodyPr>
          <a:lstStyle/>
          <a:p>
            <a:pPr marL="285750" indent="-285750">
              <a:buFont typeface="Wingdings" panose="05000000000000000000" pitchFamily="2" charset="2"/>
              <a:buChar char="§"/>
            </a:pPr>
            <a:r>
              <a:rPr lang="en-US" sz="1200" dirty="0"/>
              <a:t>Good Practice (GP) </a:t>
            </a:r>
            <a:r>
              <a:rPr lang="en-US" sz="1200" dirty="0" err="1"/>
              <a:t>Pensioenbeheer</a:t>
            </a:r>
            <a:r>
              <a:rPr lang="en-US" sz="1200" dirty="0"/>
              <a:t>: </a:t>
            </a:r>
            <a:r>
              <a:rPr lang="en-US" sz="1200" dirty="0">
                <a:hlinkClick r:id="rId2"/>
              </a:rPr>
              <a:t>Link</a:t>
            </a:r>
            <a:endParaRPr lang="en-US" sz="1200" dirty="0"/>
          </a:p>
          <a:p>
            <a:pPr marL="285750" indent="-285750">
              <a:buFont typeface="Wingdings" panose="05000000000000000000" pitchFamily="2" charset="2"/>
              <a:buChar char="§"/>
            </a:pPr>
            <a:endParaRPr lang="nl-NL" dirty="0"/>
          </a:p>
        </p:txBody>
      </p:sp>
      <p:sp>
        <p:nvSpPr>
          <p:cNvPr id="9" name="Tijdelijke aanduiding voor inhoud 3">
            <a:extLst>
              <a:ext uri="{FF2B5EF4-FFF2-40B4-BE49-F238E27FC236}">
                <a16:creationId xmlns:a16="http://schemas.microsoft.com/office/drawing/2014/main" id="{F0DA7E58-9EC1-9DB1-5CFE-A8D9E0A6A865}"/>
              </a:ext>
            </a:extLst>
          </p:cNvPr>
          <p:cNvSpPr txBox="1">
            <a:spLocks/>
          </p:cNvSpPr>
          <p:nvPr/>
        </p:nvSpPr>
        <p:spPr>
          <a:xfrm>
            <a:off x="3449616" y="3262685"/>
            <a:ext cx="2245063" cy="584308"/>
          </a:xfrm>
          <a:prstGeom prst="rect">
            <a:avLst/>
          </a:prstGeom>
        </p:spPr>
        <p:txBody>
          <a:bodyPr vert="horz" wrap="square" lIns="0" tIns="0" rIns="0" bIns="0" rtlCol="0">
            <a:normAutofit fontScale="92500" lnSpcReduction="20000"/>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err="1"/>
              <a:t>Beleid</a:t>
            </a:r>
            <a:r>
              <a:rPr lang="en-US"/>
              <a:t> over de Wet </a:t>
            </a:r>
            <a:r>
              <a:rPr lang="en-US" err="1"/>
              <a:t>Toekomst</a:t>
            </a:r>
            <a:r>
              <a:rPr lang="en-US"/>
              <a:t> Pensioenen: </a:t>
            </a:r>
            <a:r>
              <a:rPr lang="en-US">
                <a:hlinkClick r:id="rId2"/>
              </a:rPr>
              <a:t>Link</a:t>
            </a:r>
            <a:endParaRPr lang="nl-NL"/>
          </a:p>
        </p:txBody>
      </p:sp>
      <p:sp>
        <p:nvSpPr>
          <p:cNvPr id="10" name="Tijdelijke aanduiding voor inhoud 3">
            <a:extLst>
              <a:ext uri="{FF2B5EF4-FFF2-40B4-BE49-F238E27FC236}">
                <a16:creationId xmlns:a16="http://schemas.microsoft.com/office/drawing/2014/main" id="{33BD75FC-1D6E-F2CD-AD42-4BA0CE6F5CD0}"/>
              </a:ext>
            </a:extLst>
          </p:cNvPr>
          <p:cNvSpPr txBox="1">
            <a:spLocks/>
          </p:cNvSpPr>
          <p:nvPr/>
        </p:nvSpPr>
        <p:spPr>
          <a:xfrm>
            <a:off x="6387885" y="3262685"/>
            <a:ext cx="2245063" cy="584308"/>
          </a:xfrm>
          <a:prstGeom prst="rect">
            <a:avLst/>
          </a:prstGeom>
        </p:spPr>
        <p:txBody>
          <a:bodyPr vert="horz" wrap="square" lIns="0" tIns="0" rIns="0" bIns="0" rtlCol="0">
            <a:normAutofit fontScale="92500" lnSpcReduction="20000"/>
          </a:bodyPr>
          <a:lstStyle>
            <a:lvl1pPr marL="0" indent="0" algn="l" defTabSz="914400" rtl="0" eaLnBrk="1" latinLnBrk="0" hangingPunct="1">
              <a:lnSpc>
                <a:spcPct val="120000"/>
              </a:lnSpc>
              <a:spcBef>
                <a:spcPts val="0"/>
              </a:spcBef>
              <a:buFont typeface="Arial" panose="020B0604020202020204" pitchFamily="34" charset="0"/>
              <a:buNone/>
              <a:defRPr sz="1350" b="0" kern="0" spc="0" baseline="0">
                <a:solidFill>
                  <a:schemeClr val="tx1"/>
                </a:solidFill>
                <a:latin typeface="+mn-lt"/>
                <a:ea typeface="+mn-ea"/>
                <a:cs typeface="+mn-cs"/>
              </a:defRPr>
            </a:lvl1pPr>
            <a:lvl2pPr marL="0" indent="-180000" algn="l" defTabSz="914400" rtl="0" eaLnBrk="1" latinLnBrk="0" hangingPunct="1">
              <a:lnSpc>
                <a:spcPct val="120000"/>
              </a:lnSpc>
              <a:spcBef>
                <a:spcPts val="800"/>
              </a:spcBef>
              <a:spcAft>
                <a:spcPts val="0"/>
              </a:spcAft>
              <a:buSzPct val="80000"/>
              <a:buFont typeface="Wingdings" panose="05000000000000000000" pitchFamily="2" charset="2"/>
              <a:buChar char="§"/>
              <a:defRPr sz="1350" b="0" kern="1200">
                <a:solidFill>
                  <a:schemeClr val="tx1"/>
                </a:solidFill>
                <a:latin typeface="+mn-lt"/>
                <a:ea typeface="+mn-ea"/>
                <a:cs typeface="+mn-cs"/>
              </a:defRPr>
            </a:lvl2pPr>
            <a:lvl3pPr marL="558000" indent="-180000" algn="l" defTabSz="914400" rtl="0" eaLnBrk="1" latinLnBrk="0" hangingPunct="1">
              <a:lnSpc>
                <a:spcPct val="120000"/>
              </a:lnSpc>
              <a:spcBef>
                <a:spcPts val="800"/>
              </a:spcBef>
              <a:buSzPct val="80000"/>
              <a:buFont typeface="Wingdings" panose="05000000000000000000" pitchFamily="2" charset="2"/>
              <a:buChar char="§"/>
              <a:defRPr sz="1350" b="0" kern="1200">
                <a:solidFill>
                  <a:schemeClr val="tx1"/>
                </a:solidFill>
                <a:latin typeface="+mn-lt"/>
                <a:ea typeface="+mn-ea"/>
                <a:cs typeface="+mn-cs"/>
              </a:defRPr>
            </a:lvl3pPr>
            <a:lvl4pPr marL="756000" indent="-180000" algn="l" defTabSz="914400" rtl="0" eaLnBrk="1" latinLnBrk="0" hangingPunct="1">
              <a:lnSpc>
                <a:spcPct val="120000"/>
              </a:lnSpc>
              <a:spcBef>
                <a:spcPts val="800"/>
              </a:spcBef>
              <a:buSzPct val="80000"/>
              <a:buFont typeface="Verdana" panose="020B0604030504040204" pitchFamily="34" charset="0"/>
              <a:buChar char="-"/>
              <a:defRPr sz="1350" b="0" kern="1200">
                <a:solidFill>
                  <a:schemeClr val="tx1"/>
                </a:solidFill>
                <a:latin typeface="+mn-lt"/>
                <a:ea typeface="+mn-ea"/>
                <a:cs typeface="+mn-cs"/>
              </a:defRPr>
            </a:lvl4pPr>
            <a:lvl5pPr marL="0" indent="0" algn="l" defTabSz="914400" rtl="0" eaLnBrk="1" latinLnBrk="0" hangingPunct="1">
              <a:lnSpc>
                <a:spcPct val="120000"/>
              </a:lnSpc>
              <a:spcBef>
                <a:spcPts val="800"/>
              </a:spcBef>
              <a:spcAft>
                <a:spcPts val="0"/>
              </a:spcAft>
              <a:buSzPct val="80000"/>
              <a:buFontTx/>
              <a:buNone/>
              <a:defRPr sz="135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err="1"/>
              <a:t>Transitienieuws</a:t>
            </a:r>
            <a:r>
              <a:rPr lang="en-US"/>
              <a:t> over de Wet </a:t>
            </a:r>
            <a:r>
              <a:rPr lang="en-US" err="1"/>
              <a:t>Toekomst</a:t>
            </a:r>
            <a:r>
              <a:rPr lang="en-US"/>
              <a:t> Pensioenen: </a:t>
            </a:r>
            <a:r>
              <a:rPr lang="en-US">
                <a:hlinkClick r:id="rId3"/>
              </a:rPr>
              <a:t>Link</a:t>
            </a:r>
            <a:endParaRPr lang="nl-NL"/>
          </a:p>
        </p:txBody>
      </p:sp>
      <p:pic>
        <p:nvPicPr>
          <p:cNvPr id="12" name="Graphic 11" descr="Klembord met vinkjes met effen opvulling">
            <a:extLst>
              <a:ext uri="{FF2B5EF4-FFF2-40B4-BE49-F238E27FC236}">
                <a16:creationId xmlns:a16="http://schemas.microsoft.com/office/drawing/2014/main" id="{CA964DD9-15B7-540B-31D4-4B488EFB80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43383" y="1472837"/>
            <a:ext cx="1657234" cy="1657234"/>
          </a:xfrm>
          <a:prstGeom prst="rect">
            <a:avLst/>
          </a:prstGeom>
        </p:spPr>
      </p:pic>
      <p:pic>
        <p:nvPicPr>
          <p:cNvPr id="14" name="Graphic 13" descr="Krant met effen opvulling">
            <a:extLst>
              <a:ext uri="{FF2B5EF4-FFF2-40B4-BE49-F238E27FC236}">
                <a16:creationId xmlns:a16="http://schemas.microsoft.com/office/drawing/2014/main" id="{004B06C1-FE68-F7AA-74D0-A2B0320CC3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81799" y="1472838"/>
            <a:ext cx="1657233" cy="1657233"/>
          </a:xfrm>
          <a:prstGeom prst="rect">
            <a:avLst/>
          </a:prstGeom>
        </p:spPr>
      </p:pic>
      <p:pic>
        <p:nvPicPr>
          <p:cNvPr id="16" name="Graphic 15" descr="Internet met effen opvulling">
            <a:extLst>
              <a:ext uri="{FF2B5EF4-FFF2-40B4-BE49-F238E27FC236}">
                <a16:creationId xmlns:a16="http://schemas.microsoft.com/office/drawing/2014/main" id="{337E5372-A9BD-F760-757B-0B17EEEEB8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0206" y="1472837"/>
            <a:ext cx="1657234" cy="1657234"/>
          </a:xfrm>
          <a:prstGeom prst="rect">
            <a:avLst/>
          </a:prstGeom>
        </p:spPr>
      </p:pic>
    </p:spTree>
    <p:extLst>
      <p:ext uri="{BB962C8B-B14F-4D97-AF65-F5344CB8AC3E}">
        <p14:creationId xmlns:p14="http://schemas.microsoft.com/office/powerpoint/2010/main" val="1647203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3FF46-A9A0-6F8A-A553-89E0D02DA4C7}"/>
              </a:ext>
            </a:extLst>
          </p:cNvPr>
          <p:cNvSpPr>
            <a:spLocks noGrp="1"/>
          </p:cNvSpPr>
          <p:nvPr>
            <p:ph type="title"/>
          </p:nvPr>
        </p:nvSpPr>
        <p:spPr/>
        <p:txBody>
          <a:bodyPr>
            <a:normAutofit/>
          </a:bodyPr>
          <a:lstStyle/>
          <a:p>
            <a:pPr marL="171450" indent="-171450">
              <a:lnSpc>
                <a:spcPct val="120000"/>
              </a:lnSpc>
              <a:spcBef>
                <a:spcPts val="0"/>
              </a:spcBef>
              <a:buFont typeface="Calibri,Sans-Serif"/>
              <a:buChar char="-"/>
            </a:pPr>
            <a:endParaRPr lang="nl-NL" sz="1000">
              <a:solidFill>
                <a:srgbClr val="000000"/>
              </a:solidFill>
              <a:ea typeface="Verdana"/>
            </a:endParaRPr>
          </a:p>
          <a:p>
            <a:endParaRPr lang="nl-NL">
              <a:ea typeface="Verdana"/>
            </a:endParaRPr>
          </a:p>
        </p:txBody>
      </p:sp>
      <p:sp>
        <p:nvSpPr>
          <p:cNvPr id="3" name="Tijdelijke aanduiding voor dianummer 2">
            <a:extLst>
              <a:ext uri="{FF2B5EF4-FFF2-40B4-BE49-F238E27FC236}">
                <a16:creationId xmlns:a16="http://schemas.microsoft.com/office/drawing/2014/main" id="{4BB14A86-0A5C-FE32-E065-1D37857FA53A}"/>
              </a:ext>
            </a:extLst>
          </p:cNvPr>
          <p:cNvSpPr>
            <a:spLocks noGrp="1"/>
          </p:cNvSpPr>
          <p:nvPr>
            <p:ph type="sldNum" sz="quarter" idx="10"/>
          </p:nvPr>
        </p:nvSpPr>
        <p:spPr/>
        <p:txBody>
          <a:bodyPr/>
          <a:lstStyle/>
          <a:p>
            <a:fld id="{A57ACD69-77E0-4B27-BE9A-0E1A45A60CED}" type="slidenum">
              <a:rPr lang="en-US" smtClean="0"/>
              <a:pPr/>
              <a:t>8</a:t>
            </a:fld>
            <a:endParaRPr lang="en-GB"/>
          </a:p>
        </p:txBody>
      </p:sp>
      <p:sp>
        <p:nvSpPr>
          <p:cNvPr id="4" name="Tijdelijke aanduiding voor inhoud 3">
            <a:extLst>
              <a:ext uri="{FF2B5EF4-FFF2-40B4-BE49-F238E27FC236}">
                <a16:creationId xmlns:a16="http://schemas.microsoft.com/office/drawing/2014/main" id="{02F96019-7048-736D-B8DD-E6C5AF149E99}"/>
              </a:ext>
            </a:extLst>
          </p:cNvPr>
          <p:cNvSpPr>
            <a:spLocks noGrp="1"/>
          </p:cNvSpPr>
          <p:nvPr>
            <p:ph sz="quarter" idx="15"/>
          </p:nvPr>
        </p:nvSpPr>
        <p:spPr>
          <a:xfrm>
            <a:off x="3029174" y="1170184"/>
            <a:ext cx="6275693" cy="2997956"/>
          </a:xfrm>
        </p:spPr>
        <p:txBody>
          <a:bodyPr vert="horz" wrap="square" lIns="0" tIns="0" rIns="0" bIns="0" rtlCol="0" anchor="t">
            <a:noAutofit/>
          </a:bodyPr>
          <a:lstStyle/>
          <a:p>
            <a:endParaRPr lang="nl-NL" sz="1800" b="1" dirty="0">
              <a:latin typeface="Calibri" panose="020F0502020204030204" pitchFamily="34" charset="0"/>
              <a:ea typeface="Calibri" panose="020F0502020204030204" pitchFamily="34" charset="0"/>
              <a:cs typeface="Calibri" panose="020F0502020204030204" pitchFamily="34" charset="0"/>
            </a:endParaRPr>
          </a:p>
          <a:p>
            <a:r>
              <a:rPr lang="nl-NL" sz="1400" b="1" dirty="0">
                <a:latin typeface="+mj-lt"/>
                <a:ea typeface="Calibri" panose="020F0502020204030204" pitchFamily="34" charset="0"/>
                <a:cs typeface="Calibri"/>
              </a:rPr>
              <a:t>A. Het DNB-proces bij beoordelen invaarmeldingen</a:t>
            </a:r>
            <a:endParaRPr lang="nl-NL" sz="1400" b="1" dirty="0">
              <a:latin typeface="+mj-lt"/>
              <a:ea typeface="Calibri" panose="020F0502020204030204" pitchFamily="34" charset="0"/>
              <a:cs typeface="Calibri" panose="020F0502020204030204" pitchFamily="34" charset="0"/>
            </a:endParaRPr>
          </a:p>
          <a:p>
            <a:endParaRPr lang="nl-NL" sz="1400" b="1"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B. Aanleiding voor de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C. Gevolgde proces bij de GP pensioenbeheer</a:t>
            </a:r>
          </a:p>
          <a:p>
            <a:endParaRPr lang="nl-NL" sz="14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D. Samenvatting GP pensioenbeheer</a:t>
            </a:r>
          </a:p>
          <a:p>
            <a:endParaRPr lang="nl-NL" sz="1800" dirty="0">
              <a:latin typeface="+mj-lt"/>
              <a:ea typeface="Calibri" panose="020F0502020204030204" pitchFamily="34" charset="0"/>
              <a:cs typeface="Calibri"/>
            </a:endParaRPr>
          </a:p>
          <a:p>
            <a:r>
              <a:rPr lang="nl-NL" sz="1400" dirty="0">
                <a:latin typeface="+mj-lt"/>
                <a:ea typeface="Calibri" panose="020F0502020204030204" pitchFamily="34" charset="0"/>
                <a:cs typeface="Calibri"/>
              </a:rPr>
              <a:t>E. Next steps vanuit DNB</a:t>
            </a:r>
            <a:endParaRPr lang="nl-NL" sz="1400" dirty="0">
              <a:latin typeface="+mj-lt"/>
              <a:ea typeface="Calibri" panose="020F0502020204030204" pitchFamily="34" charset="0"/>
              <a:cs typeface="Calibri" panose="020F0502020204030204" pitchFamily="34" charset="0"/>
            </a:endParaRPr>
          </a:p>
          <a:p>
            <a:pPr marL="342900" indent="-342900">
              <a:buAutoNum type="arabicPeriod"/>
            </a:pPr>
            <a:endParaRPr lang="nl-NL" sz="1800" b="1" noProof="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a:pPr>
            <a:endParaRPr lang="nl-NL" sz="1800" b="1" noProof="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a:p>
            <a:endParaRPr lang="nl-NL" sz="1800" b="1" dirty="0">
              <a:latin typeface="Calibri" panose="020F0502020204030204" pitchFamily="34" charset="0"/>
              <a:ea typeface="Calibri" panose="020F0502020204030204" pitchFamily="34" charset="0"/>
              <a:cs typeface="Calibri" panose="020F0502020204030204" pitchFamily="34" charset="0"/>
            </a:endParaRPr>
          </a:p>
        </p:txBody>
      </p:sp>
      <p:pic>
        <p:nvPicPr>
          <p:cNvPr id="10" name="Afbeelding 9">
            <a:extLst>
              <a:ext uri="{FF2B5EF4-FFF2-40B4-BE49-F238E27FC236}">
                <a16:creationId xmlns:a16="http://schemas.microsoft.com/office/drawing/2014/main" id="{6A826928-CF61-3814-76A5-D5E6A87301EA}"/>
              </a:ext>
            </a:extLst>
          </p:cNvPr>
          <p:cNvPicPr>
            <a:picLocks noChangeAspect="1"/>
          </p:cNvPicPr>
          <p:nvPr/>
        </p:nvPicPr>
        <p:blipFill>
          <a:blip r:embed="rId3"/>
          <a:stretch>
            <a:fillRect/>
          </a:stretch>
        </p:blipFill>
        <p:spPr>
          <a:xfrm>
            <a:off x="217654" y="1601984"/>
            <a:ext cx="2564909" cy="1823180"/>
          </a:xfrm>
          <a:prstGeom prst="rect">
            <a:avLst/>
          </a:prstGeom>
        </p:spPr>
      </p:pic>
      <p:pic>
        <p:nvPicPr>
          <p:cNvPr id="6" name="Graphic 5" descr="Cirkel met pijl naar links met effen opvulling">
            <a:extLst>
              <a:ext uri="{FF2B5EF4-FFF2-40B4-BE49-F238E27FC236}">
                <a16:creationId xmlns:a16="http://schemas.microsoft.com/office/drawing/2014/main" id="{6FAEF5A0-8A6E-8BCF-AE24-7F5DAD206A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82093" y="1293424"/>
            <a:ext cx="644253" cy="644253"/>
          </a:xfrm>
          <a:prstGeom prst="rect">
            <a:avLst/>
          </a:prstGeom>
        </p:spPr>
      </p:pic>
    </p:spTree>
    <p:extLst>
      <p:ext uri="{BB962C8B-B14F-4D97-AF65-F5344CB8AC3E}">
        <p14:creationId xmlns:p14="http://schemas.microsoft.com/office/powerpoint/2010/main" val="1312030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C4FDF-ED76-DEE5-C8F9-D7CAFDDDD5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FB45F4-FDD8-26E6-F6E9-11E2405ED0E9}"/>
              </a:ext>
            </a:extLst>
          </p:cNvPr>
          <p:cNvSpPr>
            <a:spLocks noGrp="1"/>
          </p:cNvSpPr>
          <p:nvPr>
            <p:ph type="title"/>
          </p:nvPr>
        </p:nvSpPr>
        <p:spPr>
          <a:xfrm>
            <a:off x="462453" y="454230"/>
            <a:ext cx="9017213" cy="364326"/>
          </a:xfrm>
        </p:spPr>
        <p:txBody>
          <a:bodyPr>
            <a:normAutofit/>
          </a:bodyPr>
          <a:lstStyle/>
          <a:p>
            <a:r>
              <a:rPr lang="nl-NL" sz="1800" b="1" noProof="0" dirty="0"/>
              <a:t>A. Het DNB proces bij beoordelen invaarmeldingen</a:t>
            </a:r>
          </a:p>
        </p:txBody>
      </p:sp>
      <p:pic>
        <p:nvPicPr>
          <p:cNvPr id="16" name="Afbeelding 15">
            <a:extLst>
              <a:ext uri="{FF2B5EF4-FFF2-40B4-BE49-F238E27FC236}">
                <a16:creationId xmlns:a16="http://schemas.microsoft.com/office/drawing/2014/main" id="{281270F9-D0C7-E27E-91F9-589C6A4250AD}"/>
              </a:ext>
            </a:extLst>
          </p:cNvPr>
          <p:cNvPicPr>
            <a:picLocks noChangeAspect="1"/>
          </p:cNvPicPr>
          <p:nvPr/>
        </p:nvPicPr>
        <p:blipFill>
          <a:blip r:embed="rId7"/>
          <a:stretch>
            <a:fillRect/>
          </a:stretch>
        </p:blipFill>
        <p:spPr>
          <a:xfrm>
            <a:off x="1598212" y="1662376"/>
            <a:ext cx="6122504" cy="2962912"/>
          </a:xfrm>
          <a:prstGeom prst="rect">
            <a:avLst/>
          </a:prstGeom>
        </p:spPr>
      </p:pic>
      <p:pic>
        <p:nvPicPr>
          <p:cNvPr id="20" name="Afbeelding 19">
            <a:extLst>
              <a:ext uri="{FF2B5EF4-FFF2-40B4-BE49-F238E27FC236}">
                <a16:creationId xmlns:a16="http://schemas.microsoft.com/office/drawing/2014/main" id="{1FC14C87-7B8F-F74E-F1BB-5B07BE4BB190}"/>
              </a:ext>
            </a:extLst>
          </p:cNvPr>
          <p:cNvPicPr>
            <a:picLocks noChangeAspect="1"/>
          </p:cNvPicPr>
          <p:nvPr/>
        </p:nvPicPr>
        <p:blipFill>
          <a:blip r:embed="rId8"/>
          <a:stretch>
            <a:fillRect/>
          </a:stretch>
        </p:blipFill>
        <p:spPr>
          <a:xfrm>
            <a:off x="333955" y="1041096"/>
            <a:ext cx="8006964" cy="621280"/>
          </a:xfrm>
          <a:prstGeom prst="rect">
            <a:avLst/>
          </a:prstGeom>
        </p:spPr>
      </p:pic>
      <p:sp>
        <p:nvSpPr>
          <p:cNvPr id="21" name="Pijl: rechts 20">
            <a:extLst>
              <a:ext uri="{FF2B5EF4-FFF2-40B4-BE49-F238E27FC236}">
                <a16:creationId xmlns:a16="http://schemas.microsoft.com/office/drawing/2014/main" id="{7E78D6A5-4746-FD80-4192-B388BAB5EB1B}"/>
              </a:ext>
            </a:extLst>
          </p:cNvPr>
          <p:cNvSpPr/>
          <p:nvPr/>
        </p:nvSpPr>
        <p:spPr>
          <a:xfrm>
            <a:off x="659958" y="2464904"/>
            <a:ext cx="524786" cy="262393"/>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custDataLst>
      <p:custData r:id="rId1"/>
      <p:custData r:id="rId2"/>
      <p:custData r:id="rId3"/>
      <p:custData r:id="rId4"/>
    </p:custDataLst>
    <p:extLst>
      <p:ext uri="{BB962C8B-B14F-4D97-AF65-F5344CB8AC3E}">
        <p14:creationId xmlns:p14="http://schemas.microsoft.com/office/powerpoint/2010/main" val="3606855939"/>
      </p:ext>
    </p:extLst>
  </p:cSld>
  <p:clrMapOvr>
    <a:masterClrMapping/>
  </p:clrMapOvr>
</p:sld>
</file>

<file path=ppt/theme/theme1.xml><?xml version="1.0" encoding="utf-8"?>
<a:theme xmlns:a="http://schemas.openxmlformats.org/drawingml/2006/main" name="De Nederlandsche Bank (2023)">
  <a:themeElements>
    <a:clrScheme name="De Nederlandsche Bank (2023)">
      <a:dk1>
        <a:sysClr val="windowText" lastClr="000000"/>
      </a:dk1>
      <a:lt1>
        <a:sysClr val="window" lastClr="FFFFFF"/>
      </a:lt1>
      <a:dk2>
        <a:srgbClr val="A4A6B2"/>
      </a:dk2>
      <a:lt2>
        <a:srgbClr val="FAFAFC"/>
      </a:lt2>
      <a:accent1>
        <a:srgbClr val="1226AA"/>
      </a:accent1>
      <a:accent2>
        <a:srgbClr val="3B54F5"/>
      </a:accent2>
      <a:accent3>
        <a:srgbClr val="FAAA00"/>
      </a:accent3>
      <a:accent4>
        <a:srgbClr val="FCC859"/>
      </a:accent4>
      <a:accent5>
        <a:srgbClr val="0C8754"/>
      </a:accent5>
      <a:accent6>
        <a:srgbClr val="4AD480"/>
      </a:accent6>
      <a:hlink>
        <a:srgbClr val="3B54F5"/>
      </a:hlink>
      <a:folHlink>
        <a:srgbClr val="73C2FA"/>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B-Standaard_Presentatie.potx" id="{3D8167A5-888E-4A95-B8C5-5CB723F715B6}" vid="{5E4DA577-467E-4056-BD5F-387FCD8B9AEF}"/>
    </a:ext>
  </a:extLst>
</a:theme>
</file>

<file path=ppt/theme/theme2.xml><?xml version="1.0" encoding="utf-8"?>
<a:theme xmlns:a="http://schemas.openxmlformats.org/drawingml/2006/main" name="1_De Nederlandsche Bank (2023)">
  <a:themeElements>
    <a:clrScheme name="De Nederlandsche Bank (2023)">
      <a:dk1>
        <a:sysClr val="windowText" lastClr="000000"/>
      </a:dk1>
      <a:lt1>
        <a:sysClr val="window" lastClr="FFFFFF"/>
      </a:lt1>
      <a:dk2>
        <a:srgbClr val="A4A6B2"/>
      </a:dk2>
      <a:lt2>
        <a:srgbClr val="FAFAFC"/>
      </a:lt2>
      <a:accent1>
        <a:srgbClr val="1226AA"/>
      </a:accent1>
      <a:accent2>
        <a:srgbClr val="3B54F5"/>
      </a:accent2>
      <a:accent3>
        <a:srgbClr val="FAAA00"/>
      </a:accent3>
      <a:accent4>
        <a:srgbClr val="FCC859"/>
      </a:accent4>
      <a:accent5>
        <a:srgbClr val="0C8754"/>
      </a:accent5>
      <a:accent6>
        <a:srgbClr val="4AD480"/>
      </a:accent6>
      <a:hlink>
        <a:srgbClr val="3B54F5"/>
      </a:hlink>
      <a:folHlink>
        <a:srgbClr val="73C2FA"/>
      </a:folHlink>
    </a:clrScheme>
    <a:fontScheme name="DNB">
      <a:majorFont>
        <a:latin typeface="Verdana"/>
        <a:ea typeface=""/>
        <a:cs typeface=""/>
      </a:majorFont>
      <a:minorFont>
        <a:latin typeface="Verdana"/>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NB-Standaard_Presentatie.potx" id="{3D8167A5-888E-4A95-B8C5-5CB723F715B6}" vid="{5E4DA577-467E-4056-BD5F-387FCD8B9AEF}"/>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TemplateConfiguration><![CDATA[{"elementsMetadata":[{"type":"shape","id":"450d2032-c682-4675-9ac0-785746797b3b","elementConfiguration":{"binding":"{{FormatDateTime(Form.Datum, \"d MMMM yyyy\", \"nl-NL\")}}","visibility":"","type":"text","disableUpdates":false}},{"type":"shape","id":"8b6961f7-f144-4d30-a302-731a8c5073a4","elementConfiguration":{"binding":"{{Form.NaamPresentatorEnOfInhoudelijkverantwoordelijke}}","visibility":"","type":"text","disableUpdates":false}},{"type":"shape","id":"767a77a3-82b3-4efd-8d87-f25944a65639","elementConfiguration":{"binding":"{{FormatDateTime(Form.Datum, \"d MMMM yyyy\", \"nl-NL\")}}","visibility":"","type":"text","disableUpdates":false}},{"type":"shape","id":"4ca562b0-e519-485c-9a29-7c17830adec9","elementConfiguration":{"binding":"{{Form.NaamPresentatorEnOfInhoudelijkverantwoordelijke}}","visibility":"","type":"text","disableUpdates":false}},{"type":"shape","id":"33a0047e-d7f6-4030-92ac-b37d8f444fec","elementConfiguration":{"binding":"{{FormatDateTime(Form.Datum, \"d MMMM yyyy\", \"nl-NL\")}}","visibility":"","type":"text","disableUpdates":false}},{"type":"shape","id":"2f6d05d1-1ecb-4343-af0f-38e9adc53e5c","elementConfiguration":{"binding":"{{Form.NaamPresentatorEnOfInhoudelijkverantwoordelijke}}","visibility":"","type":"text","disableUpdates":false}},{"type":"shape","id":"0d44d348-4118-4b9f-826f-c221c507f992","elementConfiguration":{"binding":"{{FormatDateTime(Form.Datum, \"d MMMM yyyy\", \"nl-NL\")}}","visibility":"","type":"text","disableUpdates":false}},{"type":"shape","id":"721e91e6-4dba-4080-9723-a039ee6341ea","elementConfiguration":{"binding":"{{FormatDateTime(Form.Datum, \"d MMMM yyyy\", \"nl-NL\")}}","visibility":"","type":"text","disableUpdates":false}}],"transformationConfigurations":[],"templateName":"Leeg DNB-sjabloon","templateDescription":"","enableDocumentContentUpdater":false,"version":"2.0"}]]></TemplafyTemplateConfiguration>
</file>

<file path=customXml/item10.xml><?xml version="1.0" encoding="utf-8"?>
<TemplafySlideTemplateConfiguration><![CDATA[{"slideVersion":1,"isValidatorEnabled":false,"isLocked":false,"elementsMetadata":[],"slideId":"638423792808726123","enableDocumentContentUpdater":false,"version":"2.0"}]]></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slideVersion":2,"isValidatorEnabled":false,"isLocked":false,"elementsMetadata":[],"slideId":"638097186055160073","enableDocumentContentUpdater":false,"version":"2.0"}]]></TemplafySlideTemplateConfiguration>
</file>

<file path=customXml/item13.xml><?xml version="1.0" encoding="utf-8"?>
<TemplafySlideTemplateConfiguration><![CDATA[{"slideVersion":2,"isValidatorEnabled":false,"isLocked":false,"elementsMetadata":[],"slideId":"638097186055160073","enableDocumentContentUpdater":false,"version":"2.0"}]]></TemplafySlideTemplateConfiguration>
</file>

<file path=customXml/item14.xml><?xml version="1.0" encoding="utf-8"?>
<TemplafySlideFormConfiguration><![CDATA[{"formFields":[],"formDataEntries":[]}]]></TemplafySlideFormConfiguration>
</file>

<file path=customXml/item15.xml><?xml version="1.0" encoding="utf-8"?>
<TemplafySlideTemplateConfiguration><![CDATA[{"slideVersion":2,"isValidatorEnabled":false,"isLocked":false,"elementsMetadata":[],"slideId":"638097186055160073","enableDocumentContentUpdater":false,"version":"2.0"}]]></TemplafySlideTemplateConfiguration>
</file>

<file path=customXml/item16.xml><?xml version="1.0" encoding="utf-8"?>
<TemplafySlideFormConfiguration><![CDATA[{"formFields":[],"formDataEntries":[]}]]></TemplafySlideFormConfiguration>
</file>

<file path=customXml/item17.xml><?xml version="1.0" encoding="utf-8"?>
<TemplafySlideFormConfiguration><![CDATA[{"formFields":[],"formDataEntries":[]}]]></TemplafySlideFormConfiguration>
</file>

<file path=customXml/item18.xml><?xml version="1.0" encoding="utf-8"?>
<TemplafySlideTemplateConfiguration><![CDATA[{"slideVersion":2,"isValidatorEnabled":false,"isLocked":false,"elementsMetadata":[],"slideId":"638097186055160073","enableDocumentContentUpdater":false,"version":"2.0"}]]></TemplafySlideTemplateConfiguration>
</file>

<file path=customXml/item19.xml><?xml version="1.0" encoding="utf-8"?>
<TemplafySlideTemplateConfiguration><![CDATA[{"slideVersion":2,"isValidatorEnabled":false,"isLocked":false,"elementsMetadata":[],"slideId":"638097186055160073","enableDocumentContentUpdater":false,"version":"2.0"}]]></TemplafySlideTemplateConfiguration>
</file>

<file path=customXml/item2.xml><?xml version="1.0" encoding="utf-8"?>
<?mso-contentType ?>
<FormTemplates xmlns="http://schemas.microsoft.com/sharepoint/v3/contenttype/forms">
  <Display>DocumentLibraryForm</Display>
  <Edit>DocumentLibraryForm</Edit>
  <New>DocumentLibraryForm</New>
</FormTemplates>
</file>

<file path=customXml/item20.xml><?xml version="1.0" encoding="utf-8"?>
<TemplafySlideFormConfiguration><![CDATA[{"formFields":[],"formDataEntries":[]}]]></TemplafySlideFormConfiguration>
</file>

<file path=customXml/item21.xml><?xml version="1.0" encoding="utf-8"?>
<TemplafySlideFormConfiguration><![CDATA[{"formFields":[],"formDataEntries":[]}]]></TemplafySlideFormConfiguration>
</file>

<file path=customXml/item22.xml><?xml version="1.0" encoding="utf-8"?>
<TemplafySlideTemplateConfiguration><![CDATA[{"slideVersion":2,"isValidatorEnabled":false,"isLocked":false,"elementsMetadata":[],"slideId":"638097186055160073","enableDocumentContentUpdater":false,"version":"2.0"}]]></TemplafySlideTemplateConfiguration>
</file>

<file path=customXml/item23.xml><?xml version="1.0" encoding="utf-8"?>
<TemplafySlideFormConfiguration><![CDATA[{"formFields":[],"formDataEntries":[]}]]></TemplafySlideFormConfiguration>
</file>

<file path=customXml/item24.xml><?xml version="1.0" encoding="utf-8"?>
<TemplafySlideTemplateConfiguration><![CDATA[{"slideVersion":2,"isValidatorEnabled":false,"isLocked":false,"elementsMetadata":[],"slideId":"638097186055160073","enableDocumentContentUpdater":false,"version":"2.0"}]]></TemplafySlideTemplateConfiguration>
</file>

<file path=customXml/item25.xml><?xml version="1.0" encoding="utf-8"?>
<TemplafySlideFormConfiguration><![CDATA[{"formFields":[],"formDataEntries":[]}]]></TemplafySlideFormConfiguration>
</file>

<file path=customXml/item26.xml><?xml version="1.0" encoding="utf-8"?>
<TemplafySlideTemplateConfiguration><![CDATA[{"slideVersion":2,"isValidatorEnabled":false,"isLocked":false,"elementsMetadata":[],"slideId":"638097186055160073","enableDocumentContentUpdater":false,"version":"2.0"}]]></TemplafySlideTemplateConfiguration>
</file>

<file path=customXml/item27.xml><?xml version="1.0" encoding="utf-8"?>
<TemplafySlideFormConfiguration><![CDATA[{"formFields":[],"formDataEntries":[]}]]></TemplafySlideFormConfiguration>
</file>

<file path=customXml/item28.xml><?xml version="1.0" encoding="utf-8"?>
<TemplafySlideTemplateConfiguration><![CDATA[{"slideVersion":1,"isValidatorEnabled":false,"isLocked":false,"elementsMetadata":[],"slideId":"638107512941624005","enableDocumentContentUpdater":false,"version":"2.0"}]]></TemplafySlideTemplateConfiguration>
</file>

<file path=customXml/item29.xml><?xml version="1.0" encoding="utf-8"?>
<TemplafySlideTemplateConfiguration><![CDATA[{"slideVersion":2,"isValidatorEnabled":false,"isLocked":false,"elementsMetadata":[],"slideId":"638097186055160073","enableDocumentContentUpdater":false,"version":"2.0"}]]></TemplafySlideTemplateConfiguration>
</file>

<file path=customXml/item3.xml><?xml version="1.0" encoding="utf-8"?>
<p:properties xmlns:p="http://schemas.microsoft.com/office/2006/metadata/properties" xmlns:xsi="http://www.w3.org/2001/XMLSchema-instance" xmlns:pc="http://schemas.microsoft.com/office/infopath/2007/PartnerControls">
  <documentManagement>
    <_dlc_DocId xmlns="http://schemas.dnb.nl/sharepoint">P746-701197098-1640</_dlc_DocId>
    <_dlc_DocIdUrl xmlns="http://schemas.dnb.nl/sharepoint">
      <Url>https://dnbnl.sharepoint.com/sites/PJ-TransitieToezicht1/_layouts/15/DocIdRedir.aspx?ID=P746-701197098-1640</Url>
      <Description>P746-701197098-1640</Description>
    </_dlc_DocIdUrl>
    <TaxCatchAll xmlns="fb51a7fe-95f9-4eb1-b1c2-92d633bae1a3">
      <Value>5</Value>
      <Value>1</Value>
    </TaxCatchAll>
    <DNB_EmDate xmlns="fb51a7fe-95f9-4eb1-b1c2-92d633bae1a3" xsi:nil="true"/>
    <DNB_CCOntvanger xmlns="fb51a7fe-95f9-4eb1-b1c2-92d633bae1a3">
      <UserInfo>
        <DisplayName/>
        <AccountId xsi:nil="true"/>
        <AccountType/>
      </UserInfo>
    </DNB_CCOntvanger>
    <DNB_Opmerkingen xmlns="fb51a7fe-95f9-4eb1-b1c2-92d633bae1a3" xsi:nil="true"/>
    <DNB_Sjabloon xmlns="fb51a7fe-95f9-4eb1-b1c2-92d633bae1a3" xsi:nil="true"/>
    <DNB_EmFromName xmlns="fb51a7fe-95f9-4eb1-b1c2-92d633bae1a3" xsi:nil="true"/>
    <DNB_AuteurFix xmlns="fb51a7fe-95f9-4eb1-b1c2-92d633bae1a3">
      <UserInfo>
        <DisplayName/>
        <AccountId xsi:nil="true"/>
        <AccountType/>
      </UserInfo>
    </DNB_AuteurFix>
    <DNB_Distributie xmlns="fb51a7fe-95f9-4eb1-b1c2-92d633bae1a3">false</DNB_Distributie>
    <DNB_EmAttachmentNames xmlns="fb51a7fe-95f9-4eb1-b1c2-92d633bae1a3" xsi:nil="true"/>
    <DNB_EmCC xmlns="fb51a7fe-95f9-4eb1-b1c2-92d633bae1a3" xsi:nil="true"/>
    <f416c62b8084a6924c1caabc0cb60db6 xmlns="fb51a7fe-95f9-4eb1-b1c2-92d633bae1a3">
      <Terms xmlns="http://schemas.microsoft.com/office/infopath/2007/PartnerControls">
        <TermInfo xmlns="http://schemas.microsoft.com/office/infopath/2007/PartnerControls">
          <TermName xmlns="http://schemas.microsoft.com/office/infopath/2007/PartnerControls">Toezicht Pensioenfondsen</TermName>
          <TermId xmlns="http://schemas.microsoft.com/office/infopath/2007/PartnerControls">05fe169f-9af6-4139-8249-771375f7b69c</TermId>
        </TermInfo>
      </Terms>
    </f416c62b8084a6924c1caabc0cb60db6>
    <DNB_EmTo xmlns="fb51a7fe-95f9-4eb1-b1c2-92d633bae1a3" xsi:nil="true"/>
    <DNB_EmAttachCount xmlns="fb51a7fe-95f9-4eb1-b1c2-92d633bae1a3" xsi:nil="true"/>
    <m2811a07b6c6fd47188d63596ada41d4 xmlns="fb51a7fe-95f9-4eb1-b1c2-92d633bae1a3">
      <Terms xmlns="http://schemas.microsoft.com/office/infopath/2007/PartnerControls">
        <TermInfo xmlns="http://schemas.microsoft.com/office/infopath/2007/PartnerControls">
          <TermName xmlns="http://schemas.microsoft.com/office/infopath/2007/PartnerControls">Toezicht Pensioenfondsen</TermName>
          <TermId xmlns="http://schemas.microsoft.com/office/infopath/2007/PartnerControls">05fe169f-9af6-4139-8249-771375f7b69c</TermId>
        </TermInfo>
      </Terms>
    </m2811a07b6c6fd47188d63596ada41d4>
    <DNB_Ontvanger xmlns="fb51a7fe-95f9-4eb1-b1c2-92d633bae1a3">
      <UserInfo>
        <DisplayName/>
        <AccountId xsi:nil="true"/>
        <AccountType/>
      </UserInfo>
    </DNB_Ontvanger>
    <DNB_DatumDocument xmlns="fb51a7fe-95f9-4eb1-b1c2-92d633bae1a3" xsi:nil="true"/>
    <DNB_ExternKenmerk xmlns="fb51a7fe-95f9-4eb1-b1c2-92d633bae1a3" xsi:nil="true"/>
    <DNB_Ontvangstdatum xmlns="fb51a7fe-95f9-4eb1-b1c2-92d633bae1a3" xsi:nil="true"/>
    <DNB_Geadresseerde xmlns="fb51a7fe-95f9-4eb1-b1c2-92d633bae1a3">
      <UserInfo>
        <DisplayName/>
        <AccountId xsi:nil="true"/>
        <AccountType/>
      </UserInfo>
    </DNB_Geadresseerde>
    <DNB_Projectnaam xmlns="fb51a7fe-95f9-4eb1-b1c2-92d633bae1a3">Transitietoezicht</DNB_Projectnaam>
    <DNB_Show xmlns="fb51a7fe-95f9-4eb1-b1c2-92d633bae1a3">false</DNB_Show>
    <DNB_ProjectId xmlns="fb51a7fe-95f9-4eb1-b1c2-92d633bae1a3" xsi:nil="true"/>
    <lf407febbd33431194d81c62cb1ef365 xmlns="fb51a7fe-95f9-4eb1-b1c2-92d633bae1a3">
      <Terms xmlns="http://schemas.microsoft.com/office/infopath/2007/PartnerControls"/>
    </lf407febbd33431194d81c62cb1ef365>
    <DNB_Publiceren xmlns="fb51a7fe-95f9-4eb1-b1c2-92d633bae1a3">false</DNB_Publiceren>
    <k87fa04bff4d9972ce4710608e39267c xmlns="fb51a7fe-95f9-4eb1-b1c2-92d633bae1a3">
      <Terms xmlns="http://schemas.microsoft.com/office/infopath/2007/PartnerControls">
        <TermInfo xmlns="http://schemas.microsoft.com/office/infopath/2007/PartnerControls">
          <TermName xmlns="http://schemas.microsoft.com/office/infopath/2007/PartnerControls">Projecten</TermName>
          <TermId xmlns="http://schemas.microsoft.com/office/infopath/2007/PartnerControls">6b72ff99-9c37-4a58-86d6-c50d28db3af0</TermId>
        </TermInfo>
      </Terms>
    </k87fa04bff4d9972ce4710608e39267c>
    <lcf76f155ced4ddcb4097134ff3c332f xmlns="3f776928-68a8-4571-8d59-8ef2c1db10d6" xsi:nil="true"/>
  </documentManagement>
</p:properties>
</file>

<file path=customXml/item30.xml><?xml version="1.0" encoding="utf-8"?>
<TemplafySlideFormConfiguration><![CDATA[{"formFields":[],"formDataEntries":[]}]]></TemplafySlideFormConfiguration>
</file>

<file path=customXml/item31.xml><?xml version="1.0" encoding="utf-8"?>
<TemplafySlideFormConfiguration><![CDATA[{"formFields":[],"formDataEntries":[]}]]></TemplafySlideFormConfiguration>
</file>

<file path=customXml/item32.xml><?xml version="1.0" encoding="utf-8"?>
<TemplafySlideTemplateConfiguration><![CDATA[{"slideVersion":2,"isValidatorEnabled":false,"isLocked":false,"elementsMetadata":[],"slideId":"638097186055160073","enableDocumentContentUpdater":false,"version":"2.0"}]]></TemplafySlideTemplateConfiguration>
</file>

<file path=customXml/item33.xml><?xml version="1.0" encoding="utf-8"?>
<TemplafySlideFormConfiguration><![CDATA[{"formFields":[],"formDataEntries":[]}]]></TemplafySlideFormConfiguration>
</file>

<file path=customXml/item34.xml><?xml version="1.0" encoding="utf-8"?>
<TemplafySlideTemplateConfiguration><![CDATA[{"slideVersion":2,"isValidatorEnabled":false,"isLocked":false,"elementsMetadata":[],"slideId":"638097186055160073","enableDocumentContentUpdater":false,"version":"2.0"}]]></TemplafySlideTemplateConfiguration>
</file>

<file path=customXml/item35.xml><?xml version="1.0" encoding="utf-8"?>
<TemplafySlideTemplateConfiguration><![CDATA[{"slideVersion":2,"isValidatorEnabled":false,"isLocked":false,"elementsMetadata":[],"slideId":"638097186055160073","enableDocumentContentUpdater":false,"version":"2.0"}]]></TemplafySlideTemplateConfiguration>
</file>

<file path=customXml/item36.xml><?xml version="1.0" encoding="utf-8"?>
<TemplafySlideFormConfiguration><![CDATA[{"formFields":[],"formDataEntries":[]}]]></TemplafySlideFormConfiguration>
</file>

<file path=customXml/item37.xml><?xml version="1.0" encoding="utf-8"?>
<TemplafySlideFormConfiguration><![CDATA[{"formFields":[],"formDataEntries":[]}]]></TemplafySlideFormConfiguration>
</file>

<file path=customXml/item38.xml><?xml version="1.0" encoding="utf-8"?>
<TemplafySlideFormConfiguration><![CDATA[{"formFields":[],"formDataEntries":[]}]]></TemplafySlideFormConfiguration>
</file>

<file path=customXml/item39.xml><?xml version="1.0" encoding="utf-8"?>
<TemplafySlideTemplateConfiguration><![CDATA[{"slideVersion":2,"isValidatorEnabled":false,"isLocked":false,"elementsMetadata":[],"slideId":"638097186055160073","enableDocumentContentUpdater":false,"version":"2.0"}]]></TemplafySlideTemplateConfiguration>
</file>

<file path=customXml/item4.xml><?xml version="1.0" encoding="utf-8"?>
<ct:contentTypeSchema xmlns:ct="http://schemas.microsoft.com/office/2006/metadata/contentType" xmlns:ma="http://schemas.microsoft.com/office/2006/metadata/properties/metaAttributes" ct:_="" ma:_="" ma:contentTypeName="DNB Ingekomen Project Document" ma:contentTypeID="0x0101001A9AF98CE4D646E7BAD5E0A615FBC457003E158607F3B8437B8F2735FF18EB748C00C311DD838DA74523AF4F936E377CB04F0037C87BC87E31904FAD6C0FF9FE8DB535" ma:contentTypeVersion="14" ma:contentTypeDescription="DNB Ingekomen Project Document" ma:contentTypeScope="" ma:versionID="739acd543628e6e50082bb6ffa613c33">
  <xsd:schema xmlns:xsd="http://www.w3.org/2001/XMLSchema" xmlns:xs="http://www.w3.org/2001/XMLSchema" xmlns:p="http://schemas.microsoft.com/office/2006/metadata/properties" xmlns:ns2="http://schemas.dnb.nl/sharepoint" xmlns:ns3="fb51a7fe-95f9-4eb1-b1c2-92d633bae1a3" xmlns:ns4="3f776928-68a8-4571-8d59-8ef2c1db10d6" targetNamespace="http://schemas.microsoft.com/office/2006/metadata/properties" ma:root="true" ma:fieldsID="caaf4eac17bfb4c900a42e1868696651" ns2:_="" ns3:_="" ns4:_="">
    <xsd:import namespace="http://schemas.dnb.nl/sharepoint"/>
    <xsd:import namespace="fb51a7fe-95f9-4eb1-b1c2-92d633bae1a3"/>
    <xsd:import namespace="3f776928-68a8-4571-8d59-8ef2c1db10d6"/>
    <xsd:element name="properties">
      <xsd:complexType>
        <xsd:sequence>
          <xsd:element name="documentManagement">
            <xsd:complexType>
              <xsd:all>
                <xsd:element ref="ns2:_dlc_DocId" minOccurs="0"/>
                <xsd:element ref="ns2:_dlc_DocIdUrl" minOccurs="0"/>
                <xsd:element ref="ns3:_dlc_DocIdPersistId" minOccurs="0"/>
                <xsd:element ref="ns3:DNB_AuteurFix" minOccurs="0"/>
                <xsd:element ref="ns3:DNB_Ontvanger" minOccurs="0"/>
                <xsd:element ref="ns3:DNB_CCOntvanger" minOccurs="0"/>
                <xsd:element ref="ns3:DNB_Opmerkingen" minOccurs="0"/>
                <xsd:element ref="ns3:DNB_Sjabloon" minOccurs="0"/>
                <xsd:element ref="ns3:DNB_EmTo" minOccurs="0"/>
                <xsd:element ref="ns3:DNB_EmFromName" minOccurs="0"/>
                <xsd:element ref="ns3:DNB_EmCC" minOccurs="0"/>
                <xsd:element ref="ns3:DNB_EmDate" minOccurs="0"/>
                <xsd:element ref="ns3:DNB_EmAttachCount" minOccurs="0"/>
                <xsd:element ref="ns3:DNB_EmAttachmentNames" minOccurs="0"/>
                <xsd:element ref="ns3:DNB_Distributie" minOccurs="0"/>
                <xsd:element ref="ns3:DNB_DatumDocument" minOccurs="0"/>
                <xsd:element ref="ns3:DNB_Ontvangstdatum" minOccurs="0"/>
                <xsd:element ref="ns3:DNB_ExternKenmerk" minOccurs="0"/>
                <xsd:element ref="ns3:DNB_Geadresseerde" minOccurs="0"/>
                <xsd:element ref="ns3:DNB_Projectnaam"/>
                <xsd:element ref="ns3:DNB_ProjectId" minOccurs="0"/>
                <xsd:element ref="ns3:DNB_Publiceren" minOccurs="0"/>
                <xsd:element ref="ns3:DNB_Show"/>
                <xsd:element ref="ns3:TaxCatchAll" minOccurs="0"/>
                <xsd:element ref="ns3:TaxCatchAllLabel" minOccurs="0"/>
                <xsd:element ref="ns3:f416c62b8084a6924c1caabc0cb60db6" minOccurs="0"/>
                <xsd:element ref="ns3:m2811a07b6c6fd47188d63596ada41d4" minOccurs="0"/>
                <xsd:element ref="ns3:k87fa04bff4d9972ce4710608e39267c" minOccurs="0"/>
                <xsd:element ref="ns3:lf407febbd33431194d81c62cb1ef365"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dnb.nl/sharepoint"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b51a7fe-95f9-4eb1-b1c2-92d633bae1a3" elementFormDefault="qualified">
    <xsd:import namespace="http://schemas.microsoft.com/office/2006/documentManagement/types"/>
    <xsd:import namespace="http://schemas.microsoft.com/office/infopath/2007/PartnerControls"/>
    <xsd:element name="_dlc_DocIdPersistId" ma:index="10" nillable="true" ma:displayName="Persist ID" ma:description="Keep ID on add." ma:hidden="true" ma:internalName="_dlc_DocIdPersistId" ma:readOnly="true">
      <xsd:simpleType>
        <xsd:restriction base="dms:Boolean"/>
      </xsd:simpleType>
    </xsd:element>
    <xsd:element name="DNB_AuteurFix" ma:index="14" nillable="true" ma:displayName="Author" ma:SearchPeopleOnly="false" ma:internalName="DNB_AuteurFix">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ntvanger" ma:index="15" nillable="true" ma:displayName="Recipient" ma:SearchPeopleOnly="false" ma:internalName="DNB_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CCOntvanger" ma:index="16" nillable="true" ma:displayName="CC Recipient" ma:SearchPeopleOnly="false" ma:internalName="DNB_CCOntvange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Opmerkingen" ma:index="17" nillable="true" ma:displayName="Remarks" ma:hidden="true" ma:internalName="DNB_Opmerkingen">
      <xsd:simpleType>
        <xsd:restriction base="dms:Note"/>
      </xsd:simpleType>
    </xsd:element>
    <xsd:element name="DNB_Sjabloon" ma:index="18" nillable="true" ma:displayName="Sjabloon" ma:hidden="true" ma:internalName="DNB_Sjabloon">
      <xsd:simpleType>
        <xsd:restriction base="dms:Text"/>
      </xsd:simpleType>
    </xsd:element>
    <xsd:element name="DNB_EmTo" ma:index="19" nillable="true" ma:displayName="E-mail To" ma:hidden="true" ma:internalName="DNB_EmTo">
      <xsd:simpleType>
        <xsd:restriction base="dms:Note">
          <xsd:maxLength value="255"/>
        </xsd:restriction>
      </xsd:simpleType>
    </xsd:element>
    <xsd:element name="DNB_EmFromName" ma:index="20" nillable="true" ma:displayName="E-mail From Name" ma:hidden="true" ma:internalName="DNB_EmFromName">
      <xsd:simpleType>
        <xsd:restriction base="dms:Text"/>
      </xsd:simpleType>
    </xsd:element>
    <xsd:element name="DNB_EmCC" ma:index="21" nillable="true" ma:displayName="E-mail CC" ma:hidden="true" ma:internalName="DNB_EmCC">
      <xsd:simpleType>
        <xsd:restriction base="dms:Note">
          <xsd:maxLength value="255"/>
        </xsd:restriction>
      </xsd:simpleType>
    </xsd:element>
    <xsd:element name="DNB_EmDate" ma:index="22" nillable="true" ma:displayName="E-mail Date" ma:hidden="true" ma:internalName="DNB_EmDate">
      <xsd:simpleType>
        <xsd:restriction base="dms:DateTime"/>
      </xsd:simpleType>
    </xsd:element>
    <xsd:element name="DNB_EmAttachCount" ma:index="23" nillable="true" ma:displayName="E-mail Attachment Count" ma:hidden="true" ma:internalName="DNB_EmAttachCount">
      <xsd:simpleType>
        <xsd:restriction base="dms:Text"/>
      </xsd:simpleType>
    </xsd:element>
    <xsd:element name="DNB_EmAttachmentNames" ma:index="24" nillable="true" ma:displayName="E-mail Attachment Names" ma:hidden="true" ma:internalName="DNB_EmAttachmentNames">
      <xsd:simpleType>
        <xsd:restriction base="dms:Note">
          <xsd:maxLength value="255"/>
        </xsd:restriction>
      </xsd:simpleType>
    </xsd:element>
    <xsd:element name="DNB_Distributie" ma:index="25" nillable="true" ma:displayName="Distributie" ma:default="False" ma:internalName="DNB_Distributie">
      <xsd:simpleType>
        <xsd:restriction base="dms:Boolean"/>
      </xsd:simpleType>
    </xsd:element>
    <xsd:element name="DNB_DatumDocument" ma:index="26" nillable="true" ma:displayName="Date Document" ma:format="DateOnly" ma:internalName="DNB_DatumDocument">
      <xsd:simpleType>
        <xsd:restriction base="dms:DateTime"/>
      </xsd:simpleType>
    </xsd:element>
    <xsd:element name="DNB_Ontvangstdatum" ma:index="27" nillable="true" ma:displayName="Date Received" ma:format="DateOnly" ma:internalName="DNB_Ontvangstdatum">
      <xsd:simpleType>
        <xsd:restriction base="dms:DateTime"/>
      </xsd:simpleType>
    </xsd:element>
    <xsd:element name="DNB_ExternKenmerk" ma:index="28" nillable="true" ma:displayName="External Reference" ma:internalName="DNB_ExternKenmerk">
      <xsd:simpleType>
        <xsd:restriction base="dms:Text"/>
      </xsd:simpleType>
    </xsd:element>
    <xsd:element name="DNB_Geadresseerde" ma:index="29" nillable="true" ma:displayName="Addressee" ma:SearchPeopleOnly="false" ma:internalName="DNB_Geadresseerd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NB_Projectnaam" ma:index="30" ma:displayName="Project Name" ma:default="Transitietoezicht" ma:internalName="DNB_Projectnaam" ma:readOnly="false">
      <xsd:simpleType>
        <xsd:restriction base="dms:Text"/>
      </xsd:simpleType>
    </xsd:element>
    <xsd:element name="DNB_ProjectId" ma:index="31" nillable="true" ma:displayName="Project ID" ma:default="" ma:internalName="DNB_ProjectId">
      <xsd:simpleType>
        <xsd:restriction base="dms:Text"/>
      </xsd:simpleType>
    </xsd:element>
    <xsd:element name="DNB_Publiceren" ma:index="32" nillable="true" ma:displayName="Publish" ma:default="False" ma:internalName="DNB_Publiceren">
      <xsd:simpleType>
        <xsd:restriction base="dms:Boolean"/>
      </xsd:simpleType>
    </xsd:element>
    <xsd:element name="DNB_Show" ma:index="33" ma:displayName="Show" ma:default="True" ma:description="A boolean value that indicates if a listitem is showed in the default view" ma:internalName="DNB_Show">
      <xsd:simpleType>
        <xsd:restriction base="dms:Boolean"/>
      </xsd:simpleType>
    </xsd:element>
    <xsd:element name="TaxCatchAll" ma:index="34" nillable="true" ma:displayName="Taxonomy Catch All Column" ma:hidden="true" ma:list="{d8d70970-b862-431b-aad3-b07e3ad47d6e}" ma:internalName="TaxCatchAll" ma:showField="CatchAllData" ma:web="fb51a7fe-95f9-4eb1-b1c2-92d633bae1a3">
      <xsd:complexType>
        <xsd:complexContent>
          <xsd:extension base="dms:MultiChoiceLookup">
            <xsd:sequence>
              <xsd:element name="Value" type="dms:Lookup" maxOccurs="unbounded" minOccurs="0" nillable="true"/>
            </xsd:sequence>
          </xsd:extension>
        </xsd:complexContent>
      </xsd:complexType>
    </xsd:element>
    <xsd:element name="TaxCatchAllLabel" ma:index="35" nillable="true" ma:displayName="Taxonomy Catch All Column1" ma:hidden="true" ma:list="{d8d70970-b862-431b-aad3-b07e3ad47d6e}" ma:internalName="TaxCatchAllLabel" ma:readOnly="true" ma:showField="CatchAllDataLabel" ma:web="fb51a7fe-95f9-4eb1-b1c2-92d633bae1a3">
      <xsd:complexType>
        <xsd:complexContent>
          <xsd:extension base="dms:MultiChoiceLookup">
            <xsd:sequence>
              <xsd:element name="Value" type="dms:Lookup" maxOccurs="unbounded" minOccurs="0" nillable="true"/>
            </xsd:sequence>
          </xsd:extension>
        </xsd:complexContent>
      </xsd:complexType>
    </xsd:element>
    <xsd:element name="f416c62b8084a6924c1caabc0cb60db6" ma:index="36" nillable="true" ma:taxonomy="true" ma:internalName="f416c62b8084a6924c1caabc0cb60db6" ma:taxonomyFieldName="DNB_Divisie" ma:displayName="Division" ma:default="1;#Toezicht Pensioenfondsen|05fe169f-9af6-4139-8249-771375f7b69c" ma:fieldId="{f416c62b-8084-a692-4c1c-aabc0cb60db6}" ma:sspId="b8135cd8-dd77-44d6-bdcc-adbf336672a2" ma:termSetId="f1bb8585-b79d-427a-822a-3c18649c7534" ma:anchorId="00000000-0000-0000-0000-000000000000" ma:open="true" ma:isKeyword="false">
      <xsd:complexType>
        <xsd:sequence>
          <xsd:element ref="pc:Terms" minOccurs="0" maxOccurs="1"/>
        </xsd:sequence>
      </xsd:complexType>
    </xsd:element>
    <xsd:element name="m2811a07b6c6fd47188d63596ada41d4" ma:index="37" nillable="true" ma:taxonomy="true" ma:internalName="m2811a07b6c6fd47188d63596ada41d4" ma:taxonomyFieldName="DNB_Afdeling" ma:displayName="Department" ma:default="1;#Toezicht Pensioenfondsen|05fe169f-9af6-4139-8249-771375f7b69c" ma:fieldId="{62811a07-b6c6-fd47-188d-63596ada41d4}" ma:sspId="b8135cd8-dd77-44d6-bdcc-adbf336672a2" ma:termSetId="f1bb8585-b79d-427a-822a-3c18649c7534" ma:anchorId="00000000-0000-0000-0000-000000000000" ma:open="true" ma:isKeyword="false">
      <xsd:complexType>
        <xsd:sequence>
          <xsd:element ref="pc:Terms" minOccurs="0" maxOccurs="1"/>
        </xsd:sequence>
      </xsd:complexType>
    </xsd:element>
    <xsd:element name="k87fa04bff4d9972ce4710608e39267c" ma:index="38" ma:taxonomy="true" ma:internalName="k87fa04bff4d9972ce4710608e39267c" ma:taxonomyFieldName="DNB_ProjectLabel" ma:displayName="DNB Label" ma:readOnly="false" ma:fieldId="{487fa04b-ff4d-9972-ce47-10608e39267c}" ma:taxonomyMulti="true" ma:sspId="b8135cd8-dd77-44d6-bdcc-adbf336672a2" ma:termSetId="4e9423d1-34f4-40fe-9ef1-6e83ad29c3f3" ma:anchorId="00000000-0000-0000-0000-000000000000" ma:open="false" ma:isKeyword="false">
      <xsd:complexType>
        <xsd:sequence>
          <xsd:element ref="pc:Terms" minOccurs="0" maxOccurs="1"/>
        </xsd:sequence>
      </xsd:complexType>
    </xsd:element>
    <xsd:element name="lf407febbd33431194d81c62cb1ef365" ma:index="40" nillable="true" ma:taxonomy="true" ma:internalName="lf407febbd33431194d81c62cb1ef365" ma:taxonomyFieldName="LabelTransitietoezicht" ma:displayName="Label Transitietoezicht" ma:default="" ma:fieldId="{5f407feb-bd33-4311-94d8-1c62cb1ef365}" ma:taxonomyMulti="true" ma:sspId="b8135cd8-dd77-44d6-bdcc-adbf336672a2" ma:termSetId="922a10dd-57b2-4e37-a465-a679e7c587c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f776928-68a8-4571-8d59-8ef2c1db10d6" elementFormDefault="qualified">
    <xsd:import namespace="http://schemas.microsoft.com/office/2006/documentManagement/types"/>
    <xsd:import namespace="http://schemas.microsoft.com/office/infopath/2007/PartnerControls"/>
    <xsd:element name="lcf76f155ced4ddcb4097134ff3c332f" ma:index="41" nillable="true" ma:displayName="Image Tags_0" ma:hidden="true" ma:internalName="lcf76f155ced4ddcb4097134ff3c332f">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0.xml><?xml version="1.0" encoding="utf-8"?>
<TemplafySlideTemplateConfiguration><![CDATA[{"slideVersion":2,"isValidatorEnabled":false,"isLocked":false,"elementsMetadata":[],"slideId":"638097186055160073","enableDocumentContentUpdater":false,"version":"2.0"}]]></TemplafySlideTemplateConfiguration>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Templafy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name":"NaamPresentatorEnOfInhoudelijkverantwoordelijke","value":"fmqYxgzVnnR6oZVKmZo39Q=="},{"name":"Datum","value":"fmqYxgzVnnR6oZVKmZo39Q=="}]}]]></TemplafyFormConfiguration>
</file>

<file path=customXml/item7.xml><?xml version="1.0" encoding="utf-8"?>
<TemplafySlideTemplateConfiguration><![CDATA[{"slideVersion":1,"isValidatorEnabled":false,"isLocked":false,"elementsMetadata":[{"type":"shape","elementConfiguration":{"binding":"{{FormatDateTime(Form.Datum, \"d MMMM yyyy\", \"nl-NL\")}}","visibility":"","type":"text","disableUpdates":false}},{"type":"shape","elementConfiguration":{"binding":"{{Form.NaamPresentatorEnOfInhoudelijkverantwoordelijke}}","visibility":"","type":"text","disableUpdates":false}}],"slideId":"638423792807818998","enableDocumentContentUpdater":false,"version":"2.0"}]]></TemplafySlideTemplateConfiguration>
</file>

<file path=customXml/item8.xml><?xml version="1.0" encoding="utf-8"?>
<TemplafySlideFormConfiguration><![CDATA[{"formFields":[{"required":false,"placeholder":"","lines":1,"defaultValue":"{{UserProfile.FullName}}","helpTexts":{},"spacing":{},"shareValue":false,"type":"textBox","name":"NaamPresentatorEnOfInhoudelijkverantwoordelijke","label":"Naam Presentator en/of inhoudelijkverantwoordelijke"},{"required":false,"helpTexts":{},"spacing":{},"shareValue":false,"type":"datePicker","name":"Datum","label":"Datum"}],"formDataEntries":[]}]]></TemplafySlideForm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E00ECDCE-5079-47E1-9724-204E3E87B425}">
  <ds:schemaRefs/>
</ds:datastoreItem>
</file>

<file path=customXml/itemProps10.xml><?xml version="1.0" encoding="utf-8"?>
<ds:datastoreItem xmlns:ds="http://schemas.openxmlformats.org/officeDocument/2006/customXml" ds:itemID="{C39E6683-8AE9-4CC7-9403-4BB201093882}">
  <ds:schemaRefs/>
</ds:datastoreItem>
</file>

<file path=customXml/itemProps11.xml><?xml version="1.0" encoding="utf-8"?>
<ds:datastoreItem xmlns:ds="http://schemas.openxmlformats.org/officeDocument/2006/customXml" ds:itemID="{7C6A5D2E-201B-4DE2-B698-A8ADF596BCFA}">
  <ds:schemaRefs/>
</ds:datastoreItem>
</file>

<file path=customXml/itemProps12.xml><?xml version="1.0" encoding="utf-8"?>
<ds:datastoreItem xmlns:ds="http://schemas.openxmlformats.org/officeDocument/2006/customXml" ds:itemID="{46134B65-8C6F-409B-915E-398333C18ADC}">
  <ds:schemaRefs/>
</ds:datastoreItem>
</file>

<file path=customXml/itemProps13.xml><?xml version="1.0" encoding="utf-8"?>
<ds:datastoreItem xmlns:ds="http://schemas.openxmlformats.org/officeDocument/2006/customXml" ds:itemID="{DD42C14F-3510-4805-B41D-423502598A1A}">
  <ds:schemaRefs/>
</ds:datastoreItem>
</file>

<file path=customXml/itemProps14.xml><?xml version="1.0" encoding="utf-8"?>
<ds:datastoreItem xmlns:ds="http://schemas.openxmlformats.org/officeDocument/2006/customXml" ds:itemID="{5CC5CFA0-197A-418C-9D9B-85408D9C66DA}">
  <ds:schemaRefs/>
</ds:datastoreItem>
</file>

<file path=customXml/itemProps15.xml><?xml version="1.0" encoding="utf-8"?>
<ds:datastoreItem xmlns:ds="http://schemas.openxmlformats.org/officeDocument/2006/customXml" ds:itemID="{9FA3865A-01C3-4598-8FFF-C0AC25B895E0}">
  <ds:schemaRefs/>
</ds:datastoreItem>
</file>

<file path=customXml/itemProps16.xml><?xml version="1.0" encoding="utf-8"?>
<ds:datastoreItem xmlns:ds="http://schemas.openxmlformats.org/officeDocument/2006/customXml" ds:itemID="{87A67A8B-CEB8-4D89-B61F-375DFA5C183B}">
  <ds:schemaRefs/>
</ds:datastoreItem>
</file>

<file path=customXml/itemProps17.xml><?xml version="1.0" encoding="utf-8"?>
<ds:datastoreItem xmlns:ds="http://schemas.openxmlformats.org/officeDocument/2006/customXml" ds:itemID="{1C6CB4AD-6187-47D5-8021-5BF931AC97D7}">
  <ds:schemaRefs/>
</ds:datastoreItem>
</file>

<file path=customXml/itemProps18.xml><?xml version="1.0" encoding="utf-8"?>
<ds:datastoreItem xmlns:ds="http://schemas.openxmlformats.org/officeDocument/2006/customXml" ds:itemID="{AB66AAF9-157F-4C25-A849-676E8900E7FF}">
  <ds:schemaRefs/>
</ds:datastoreItem>
</file>

<file path=customXml/itemProps19.xml><?xml version="1.0" encoding="utf-8"?>
<ds:datastoreItem xmlns:ds="http://schemas.openxmlformats.org/officeDocument/2006/customXml" ds:itemID="{6BA51837-15F5-463B-8270-B1B34781EA9F}">
  <ds:schemaRefs/>
</ds:datastoreItem>
</file>

<file path=customXml/itemProps2.xml><?xml version="1.0" encoding="utf-8"?>
<ds:datastoreItem xmlns:ds="http://schemas.openxmlformats.org/officeDocument/2006/customXml" ds:itemID="{6FB50EAF-85F9-4BB6-AF25-CD110D2224D3}">
  <ds:schemaRefs>
    <ds:schemaRef ds:uri="http://schemas.microsoft.com/sharepoint/v3/contenttype/forms"/>
  </ds:schemaRefs>
</ds:datastoreItem>
</file>

<file path=customXml/itemProps20.xml><?xml version="1.0" encoding="utf-8"?>
<ds:datastoreItem xmlns:ds="http://schemas.openxmlformats.org/officeDocument/2006/customXml" ds:itemID="{153C750C-CA4C-4E6D-8762-CFB5DE1E6C54}">
  <ds:schemaRefs/>
</ds:datastoreItem>
</file>

<file path=customXml/itemProps21.xml><?xml version="1.0" encoding="utf-8"?>
<ds:datastoreItem xmlns:ds="http://schemas.openxmlformats.org/officeDocument/2006/customXml" ds:itemID="{4CD161BD-3E53-4C79-B5C6-EA36BD15E094}">
  <ds:schemaRefs/>
</ds:datastoreItem>
</file>

<file path=customXml/itemProps22.xml><?xml version="1.0" encoding="utf-8"?>
<ds:datastoreItem xmlns:ds="http://schemas.openxmlformats.org/officeDocument/2006/customXml" ds:itemID="{8B480290-D304-4E26-BB7C-03149D33B24B}">
  <ds:schemaRefs/>
</ds:datastoreItem>
</file>

<file path=customXml/itemProps23.xml><?xml version="1.0" encoding="utf-8"?>
<ds:datastoreItem xmlns:ds="http://schemas.openxmlformats.org/officeDocument/2006/customXml" ds:itemID="{C18A9944-1975-418D-AC4E-F92E37947B1E}">
  <ds:schemaRefs/>
</ds:datastoreItem>
</file>

<file path=customXml/itemProps24.xml><?xml version="1.0" encoding="utf-8"?>
<ds:datastoreItem xmlns:ds="http://schemas.openxmlformats.org/officeDocument/2006/customXml" ds:itemID="{2DB6AC97-61C3-40D7-B977-4D5398BE5559}">
  <ds:schemaRefs/>
</ds:datastoreItem>
</file>

<file path=customXml/itemProps25.xml><?xml version="1.0" encoding="utf-8"?>
<ds:datastoreItem xmlns:ds="http://schemas.openxmlformats.org/officeDocument/2006/customXml" ds:itemID="{89CD6A03-EF09-4FF9-85D1-2297DDFA07AD}">
  <ds:schemaRefs/>
</ds:datastoreItem>
</file>

<file path=customXml/itemProps26.xml><?xml version="1.0" encoding="utf-8"?>
<ds:datastoreItem xmlns:ds="http://schemas.openxmlformats.org/officeDocument/2006/customXml" ds:itemID="{66A5A7F9-4F12-4069-98A2-56009D338552}">
  <ds:schemaRefs/>
</ds:datastoreItem>
</file>

<file path=customXml/itemProps27.xml><?xml version="1.0" encoding="utf-8"?>
<ds:datastoreItem xmlns:ds="http://schemas.openxmlformats.org/officeDocument/2006/customXml" ds:itemID="{AC8A0B5D-CD30-4EF4-8D2B-1C825BACFD20}">
  <ds:schemaRefs/>
</ds:datastoreItem>
</file>

<file path=customXml/itemProps28.xml><?xml version="1.0" encoding="utf-8"?>
<ds:datastoreItem xmlns:ds="http://schemas.openxmlformats.org/officeDocument/2006/customXml" ds:itemID="{C3C7CAC7-E6E0-4CFF-99FF-8947B7BFDD5A}">
  <ds:schemaRefs/>
</ds:datastoreItem>
</file>

<file path=customXml/itemProps29.xml><?xml version="1.0" encoding="utf-8"?>
<ds:datastoreItem xmlns:ds="http://schemas.openxmlformats.org/officeDocument/2006/customXml" ds:itemID="{08D93793-598C-4EEE-8F10-8914102467FE}">
  <ds:schemaRefs/>
</ds:datastoreItem>
</file>

<file path=customXml/itemProps3.xml><?xml version="1.0" encoding="utf-8"?>
<ds:datastoreItem xmlns:ds="http://schemas.openxmlformats.org/officeDocument/2006/customXml" ds:itemID="{F320FA6E-5F2D-45C9-AE36-17C3F52F3B16}">
  <ds:schemaRefs>
    <ds:schemaRef ds:uri="http://purl.org/dc/elements/1.1/"/>
    <ds:schemaRef ds:uri="http://purl.org/dc/dcmitype/"/>
    <ds:schemaRef ds:uri="http://purl.org/dc/terms/"/>
    <ds:schemaRef ds:uri="http://schemas.microsoft.com/office/2006/documentManagement/types"/>
    <ds:schemaRef ds:uri="http://schemas.dnb.nl/sharepoint"/>
    <ds:schemaRef ds:uri="http://schemas.microsoft.com/office/infopath/2007/PartnerControls"/>
    <ds:schemaRef ds:uri="fb51a7fe-95f9-4eb1-b1c2-92d633bae1a3"/>
    <ds:schemaRef ds:uri="http://schemas.openxmlformats.org/package/2006/metadata/core-properties"/>
    <ds:schemaRef ds:uri="http://schemas.microsoft.com/office/2006/metadata/properties"/>
    <ds:schemaRef ds:uri="http://www.w3.org/XML/1998/namespace"/>
    <ds:schemaRef ds:uri="3f776928-68a8-4571-8d59-8ef2c1db10d6"/>
  </ds:schemaRefs>
</ds:datastoreItem>
</file>

<file path=customXml/itemProps30.xml><?xml version="1.0" encoding="utf-8"?>
<ds:datastoreItem xmlns:ds="http://schemas.openxmlformats.org/officeDocument/2006/customXml" ds:itemID="{BD3437AB-7897-46CB-B636-A1446B0B055F}">
  <ds:schemaRefs/>
</ds:datastoreItem>
</file>

<file path=customXml/itemProps31.xml><?xml version="1.0" encoding="utf-8"?>
<ds:datastoreItem xmlns:ds="http://schemas.openxmlformats.org/officeDocument/2006/customXml" ds:itemID="{305822D8-BE28-42BA-9C3F-DBB9B931AB78}">
  <ds:schemaRefs/>
</ds:datastoreItem>
</file>

<file path=customXml/itemProps32.xml><?xml version="1.0" encoding="utf-8"?>
<ds:datastoreItem xmlns:ds="http://schemas.openxmlformats.org/officeDocument/2006/customXml" ds:itemID="{B4B1D428-6473-4E8C-A7BF-20CC039490CF}">
  <ds:schemaRefs/>
</ds:datastoreItem>
</file>

<file path=customXml/itemProps33.xml><?xml version="1.0" encoding="utf-8"?>
<ds:datastoreItem xmlns:ds="http://schemas.openxmlformats.org/officeDocument/2006/customXml" ds:itemID="{A271AE08-91B4-487D-AB3C-C3E80F10FD4D}">
  <ds:schemaRefs/>
</ds:datastoreItem>
</file>

<file path=customXml/itemProps34.xml><?xml version="1.0" encoding="utf-8"?>
<ds:datastoreItem xmlns:ds="http://schemas.openxmlformats.org/officeDocument/2006/customXml" ds:itemID="{DFF218B3-72DA-4F73-80FF-5CD8F71F7BE0}">
  <ds:schemaRefs/>
</ds:datastoreItem>
</file>

<file path=customXml/itemProps35.xml><?xml version="1.0" encoding="utf-8"?>
<ds:datastoreItem xmlns:ds="http://schemas.openxmlformats.org/officeDocument/2006/customXml" ds:itemID="{AC6D5300-26A3-4370-8C31-B5C0A38D4748}">
  <ds:schemaRefs/>
</ds:datastoreItem>
</file>

<file path=customXml/itemProps36.xml><?xml version="1.0" encoding="utf-8"?>
<ds:datastoreItem xmlns:ds="http://schemas.openxmlformats.org/officeDocument/2006/customXml" ds:itemID="{509AEB3B-ECBB-44E7-8475-BDD6C157904D}">
  <ds:schemaRefs/>
</ds:datastoreItem>
</file>

<file path=customXml/itemProps37.xml><?xml version="1.0" encoding="utf-8"?>
<ds:datastoreItem xmlns:ds="http://schemas.openxmlformats.org/officeDocument/2006/customXml" ds:itemID="{BA454421-DD79-4579-BCD6-E1F1E57BE5CD}">
  <ds:schemaRefs/>
</ds:datastoreItem>
</file>

<file path=customXml/itemProps38.xml><?xml version="1.0" encoding="utf-8"?>
<ds:datastoreItem xmlns:ds="http://schemas.openxmlformats.org/officeDocument/2006/customXml" ds:itemID="{1D53289D-7682-41CA-AF22-A05C02194656}">
  <ds:schemaRefs/>
</ds:datastoreItem>
</file>

<file path=customXml/itemProps39.xml><?xml version="1.0" encoding="utf-8"?>
<ds:datastoreItem xmlns:ds="http://schemas.openxmlformats.org/officeDocument/2006/customXml" ds:itemID="{A708AF36-C655-4911-A4E5-8A3F935F3AE1}">
  <ds:schemaRefs/>
</ds:datastoreItem>
</file>

<file path=customXml/itemProps4.xml><?xml version="1.0" encoding="utf-8"?>
<ds:datastoreItem xmlns:ds="http://schemas.openxmlformats.org/officeDocument/2006/customXml" ds:itemID="{41E3136D-D10C-4C48-A480-6B1F425033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dnb.nl/sharepoint"/>
    <ds:schemaRef ds:uri="fb51a7fe-95f9-4eb1-b1c2-92d633bae1a3"/>
    <ds:schemaRef ds:uri="3f776928-68a8-4571-8d59-8ef2c1db10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0.xml><?xml version="1.0" encoding="utf-8"?>
<ds:datastoreItem xmlns:ds="http://schemas.openxmlformats.org/officeDocument/2006/customXml" ds:itemID="{7713AADE-E423-4F59-AB3C-5418696DF6CE}">
  <ds:schemaRefs/>
</ds:datastoreItem>
</file>

<file path=customXml/itemProps5.xml><?xml version="1.0" encoding="utf-8"?>
<ds:datastoreItem xmlns:ds="http://schemas.openxmlformats.org/officeDocument/2006/customXml" ds:itemID="{51B1FD4F-3951-40C4-9B05-C867D397E9A3}">
  <ds:schemaRefs>
    <ds:schemaRef ds:uri="http://schemas.microsoft.com/sharepoint/events"/>
  </ds:schemaRefs>
</ds:datastoreItem>
</file>

<file path=customXml/itemProps6.xml><?xml version="1.0" encoding="utf-8"?>
<ds:datastoreItem xmlns:ds="http://schemas.openxmlformats.org/officeDocument/2006/customXml" ds:itemID="{80F4265C-BBA1-4F23-9536-FBE34E9D938C}">
  <ds:schemaRefs/>
</ds:datastoreItem>
</file>

<file path=customXml/itemProps7.xml><?xml version="1.0" encoding="utf-8"?>
<ds:datastoreItem xmlns:ds="http://schemas.openxmlformats.org/officeDocument/2006/customXml" ds:itemID="{4B0900A9-C203-4DDF-9DAB-1E8A89DA4B63}">
  <ds:schemaRefs/>
</ds:datastoreItem>
</file>

<file path=customXml/itemProps8.xml><?xml version="1.0" encoding="utf-8"?>
<ds:datastoreItem xmlns:ds="http://schemas.openxmlformats.org/officeDocument/2006/customXml" ds:itemID="{2676BDFC-7572-4D1B-B959-6323ADA750C5}">
  <ds:schemaRefs/>
</ds:datastoreItem>
</file>

<file path=customXml/itemProps9.xml><?xml version="1.0" encoding="utf-8"?>
<ds:datastoreItem xmlns:ds="http://schemas.openxmlformats.org/officeDocument/2006/customXml" ds:itemID="{193CCFAA-2B9D-4A56-BB12-A4E271D5B2DA}">
  <ds:schemaRefs/>
</ds:datastoreItem>
</file>

<file path=docMetadata/LabelInfo.xml><?xml version="1.0" encoding="utf-8"?>
<clbl:labelList xmlns:clbl="http://schemas.microsoft.com/office/2020/mipLabelMetadata">
  <clbl:label id="{1ddf9560-f40a-4faa-b693-65e98d55b544}" enabled="1" method="Privileged" siteId="{9ecbd628-0072-405d-8567-32c6750b0d3e}" removed="0"/>
</clbl:labelList>
</file>

<file path=docProps/app.xml><?xml version="1.0" encoding="utf-8"?>
<Properties xmlns="http://schemas.openxmlformats.org/officeDocument/2006/extended-properties" xmlns:vt="http://schemas.openxmlformats.org/officeDocument/2006/docPropsVTypes">
  <Template>DNB-Standaard_Presentatie</Template>
  <TotalTime>18475</TotalTime>
  <Words>2667</Words>
  <Application>Microsoft Office PowerPoint</Application>
  <PresentationFormat>On-screen Show (16:9)</PresentationFormat>
  <Paragraphs>446</Paragraphs>
  <Slides>22</Slides>
  <Notes>20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De Nederlandsche Bank (2023)</vt:lpstr>
      <vt:lpstr>1_De Nederlandsche Bank (2023)</vt:lpstr>
      <vt:lpstr>PowerPoint Presentation</vt:lpstr>
      <vt:lpstr>Welkom  </vt:lpstr>
      <vt:lpstr>Het DNB proces bij beoordelen invaarmeldingen</vt:lpstr>
      <vt:lpstr>Het DNB proces bij beoordelen invaarmeldingen</vt:lpstr>
      <vt:lpstr>De Good Practice pensioenbeheer in vogelvlucht</vt:lpstr>
      <vt:lpstr>Vragen?</vt:lpstr>
      <vt:lpstr>Waar kan je vinden waar we het over hebben?</vt:lpstr>
      <vt:lpstr> </vt:lpstr>
      <vt:lpstr>A. Het DNB proces bij beoordelen invaarmeldingen</vt:lpstr>
      <vt:lpstr>A. Het DNB proces bij beoordelen invaarmeldingen</vt:lpstr>
      <vt:lpstr>  </vt:lpstr>
      <vt:lpstr>B. Aanleiding voor de GP pensioenbeheer </vt:lpstr>
      <vt:lpstr>B. Aanleiding voor de GP pensioenbeheer</vt:lpstr>
      <vt:lpstr>  </vt:lpstr>
      <vt:lpstr>C. Gevolgde proces bij de GP pensioenbeheer</vt:lpstr>
      <vt:lpstr>  </vt:lpstr>
      <vt:lpstr>D. De GP pensioenbeheer in vogelvlucht</vt:lpstr>
      <vt:lpstr>D. De GP pensioenbeheer in vogelvlucht</vt:lpstr>
      <vt:lpstr>D. De GP pensioenbeheer in vogelvlucht</vt:lpstr>
      <vt:lpstr>  </vt:lpstr>
      <vt:lpstr>E. Next steps vanuit DNB</vt:lpstr>
      <vt:lpstr>Naslag</vt:lpstr>
    </vt:vector>
  </TitlesOfParts>
  <Company>De Nederlandsche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webinar PB 26 sept</dc:title>
  <dc:creator>Ruiten, L.A. van (Lisanne) (TP_ATP)</dc:creator>
  <cp:lastModifiedBy>Kuipers, S. (Sander) (TP_ECOPIT)</cp:lastModifiedBy>
  <cp:revision>9</cp:revision>
  <cp:lastPrinted>2024-05-27T12:55:18Z</cp:lastPrinted>
  <dcterms:created xsi:type="dcterms:W3CDTF">2024-04-02T15:28:00Z</dcterms:created>
  <dcterms:modified xsi:type="dcterms:W3CDTF">2024-10-03T07:41:38Z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0x0101001A9AF98CE4D646E7BAD5E0A615FBC457003E158607F3B8437B8F2735FF18EB748C00C311DD838DA74523AF4F936E377CB04F0037C87BC87E31904FAD6C0FF9FE8DB535</vt:lpwstr>
  </property>
  <property fmtid="{D5CDD505-2E9C-101B-9397-08002B2CF9AE}" pid="3" name="TemplafyTimeStamp">
    <vt:lpwstr>2024-02-01T10:14:40</vt:lpwstr>
  </property>
  <property fmtid="{D5CDD505-2E9C-101B-9397-08002B2CF9AE}" pid="4" name="TemplafyTenantId">
    <vt:lpwstr>dnb</vt:lpwstr>
  </property>
  <property fmtid="{D5CDD505-2E9C-101B-9397-08002B2CF9AE}" pid="5" name="TemplafyTemplateId">
    <vt:lpwstr>836000601710002206</vt:lpwstr>
  </property>
  <property fmtid="{D5CDD505-2E9C-101B-9397-08002B2CF9AE}" pid="6" name="TemplafyUserProfileId">
    <vt:lpwstr>638088479432275746</vt:lpwstr>
  </property>
  <property fmtid="{D5CDD505-2E9C-101B-9397-08002B2CF9AE}" pid="7" name="TemplafyFromBlank">
    <vt:bool>true</vt:bool>
  </property>
  <property fmtid="{D5CDD505-2E9C-101B-9397-08002B2CF9AE}" pid="8" name="lda0e043566dcacd3d66b94d90c3f946">
    <vt:lpwstr>Lopend|9178452f-7c5d-4617-8a9d-cb6cbffbcbfc</vt:lpwstr>
  </property>
  <property fmtid="{D5CDD505-2E9C-101B-9397-08002B2CF9AE}" pid="9" name="DNB_Divisie">
    <vt:lpwstr>1;#Toezicht Pensioenfondsen|05fe169f-9af6-4139-8249-771375f7b69c</vt:lpwstr>
  </property>
  <property fmtid="{D5CDD505-2E9C-101B-9397-08002B2CF9AE}" pid="10" name="_dlc_DocIdItemGuid">
    <vt:lpwstr>b2befa32-30a5-4891-b5b1-9ec5d4186e35</vt:lpwstr>
  </property>
  <property fmtid="{D5CDD505-2E9C-101B-9397-08002B2CF9AE}" pid="11" name="DNB_Afdeling">
    <vt:lpwstr>1;#Toezicht Pensioenfondsen|05fe169f-9af6-4139-8249-771375f7b69c</vt:lpwstr>
  </property>
  <property fmtid="{D5CDD505-2E9C-101B-9397-08002B2CF9AE}" pid="12" name="DNB_Status">
    <vt:lpwstr>2;#Lopend|9178452f-7c5d-4617-8a9d-cb6cbffbcbfc</vt:lpwstr>
  </property>
  <property fmtid="{D5CDD505-2E9C-101B-9397-08002B2CF9AE}" pid="13" name="DNB_ProjectLabel">
    <vt:lpwstr>5;#Projecten|6b72ff99-9c37-4a58-86d6-c50d28db3af0</vt:lpwstr>
  </property>
  <property fmtid="{D5CDD505-2E9C-101B-9397-08002B2CF9AE}" pid="14" name="DNB_Sector1">
    <vt:lpwstr/>
  </property>
  <property fmtid="{D5CDD505-2E9C-101B-9397-08002B2CF9AE}" pid="15" name="DNB_Jaar">
    <vt:lpwstr>8;#2022|f4f01773-a9ce-460f-8fd6-1086913995c1</vt:lpwstr>
  </property>
  <property fmtid="{D5CDD505-2E9C-101B-9397-08002B2CF9AE}" pid="16" name="DNB_Organisatie">
    <vt:lpwstr/>
  </property>
  <property fmtid="{D5CDD505-2E9C-101B-9397-08002B2CF9AE}" pid="17" name="MediaServiceImageTags">
    <vt:lpwstr/>
  </property>
  <property fmtid="{D5CDD505-2E9C-101B-9397-08002B2CF9AE}" pid="18" name="SoortToezichtOnderzoek">
    <vt:lpwstr>3;#RVP|3111b47c-171b-41d2-ba75-7ddf4ef6a5e1;#4;#Thema onderzoek|b141b84a-ad92-4807-b00d-31bd4afc82d2</vt:lpwstr>
  </property>
  <property fmtid="{D5CDD505-2E9C-101B-9397-08002B2CF9AE}" pid="19" name="h9081b29a6da410c8ac6f7b5bf1913550">
    <vt:lpwstr/>
  </property>
  <property fmtid="{D5CDD505-2E9C-101B-9397-08002B2CF9AE}" pid="20" name="DNB_Taaklabel">
    <vt:lpwstr>32;#Communicatie|7b0db330-2da5-4895-b20f-b1f7735fcd1f</vt:lpwstr>
  </property>
  <property fmtid="{D5CDD505-2E9C-101B-9397-08002B2CF9AE}" pid="21" name="ClassificationContentMarkingHeaderLocations">
    <vt:lpwstr>De Nederlandsche Bank (2023):4</vt:lpwstr>
  </property>
  <property fmtid="{D5CDD505-2E9C-101B-9397-08002B2CF9AE}" pid="22" name="ClassificationContentMarkingHeaderText">
    <vt:lpwstr>| DNB PUBLIC |</vt:lpwstr>
  </property>
  <property fmtid="{D5CDD505-2E9C-101B-9397-08002B2CF9AE}" pid="23" name="_docset_NoMedatataSyncRequired">
    <vt:lpwstr>False</vt:lpwstr>
  </property>
  <property fmtid="{D5CDD505-2E9C-101B-9397-08002B2CF9AE}" pid="24" name="LabelTransitietoezicht">
    <vt:lpwstr/>
  </property>
</Properties>
</file>