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3" r:id="rId8"/>
  </p:sldMasterIdLst>
  <p:notesMasterIdLst>
    <p:notesMasterId r:id="rId10"/>
  </p:notesMasterIdLst>
  <p:sldIdLst>
    <p:sldId id="2147472762" r:id="rId9"/>
  </p:sldIdLst>
  <p:sldSz cx="9144000" cy="5143500" type="screen16x9"/>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userDrawn="1">
          <p15:clr>
            <a:srgbClr val="A4A3A4"/>
          </p15:clr>
        </p15:guide>
        <p15:guide id="2" pos="2880" userDrawn="1">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5E5C"/>
    <a:srgbClr val="F08785"/>
    <a:srgbClr val="F5B5B5"/>
    <a:srgbClr val="94E5BA"/>
    <a:srgbClr val="99E7B7"/>
    <a:srgbClr val="4AD480"/>
    <a:srgbClr val="578BF7"/>
    <a:srgbClr val="3B54F5"/>
    <a:srgbClr val="73C2FA"/>
    <a:srgbClr val="C9E9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BDF52C-0D21-41C8-940D-DC2E5F9A7957}" v="799" dt="2025-01-14T17:28:09.16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300" y="-184"/>
      </p:cViewPr>
      <p:guideLst>
        <p:guide orient="horz" pos="2164"/>
        <p:guide pos="2880"/>
        <p:guide orient="horz" pos="16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ts, J.H. (Hans) (TB_TS)" userId="0a83d7e3-2435-4f17-8731-f591f452c617" providerId="ADAL" clId="{07F9E97B-38E3-4E8A-990E-A8AE1975E6B4}"/>
    <pc:docChg chg="custSel modSld">
      <pc:chgData name="Brits, J.H. (Hans) (TB_TS)" userId="0a83d7e3-2435-4f17-8731-f591f452c617" providerId="ADAL" clId="{07F9E97B-38E3-4E8A-990E-A8AE1975E6B4}" dt="2025-01-14T14:42:48.987" v="440" actId="20577"/>
      <pc:docMkLst>
        <pc:docMk/>
      </pc:docMkLst>
      <pc:sldChg chg="modSp mod">
        <pc:chgData name="Brits, J.H. (Hans) (TB_TS)" userId="0a83d7e3-2435-4f17-8731-f591f452c617" providerId="ADAL" clId="{07F9E97B-38E3-4E8A-990E-A8AE1975E6B4}" dt="2025-01-14T14:42:48.987" v="440" actId="20577"/>
        <pc:sldMkLst>
          <pc:docMk/>
          <pc:sldMk cId="1257252522" sldId="2147472762"/>
        </pc:sldMkLst>
        <pc:graphicFrameChg chg="modGraphic">
          <ac:chgData name="Brits, J.H. (Hans) (TB_TS)" userId="0a83d7e3-2435-4f17-8731-f591f452c617" providerId="ADAL" clId="{07F9E97B-38E3-4E8A-990E-A8AE1975E6B4}" dt="2025-01-14T14:42:48.987" v="440" actId="20577"/>
          <ac:graphicFrameMkLst>
            <pc:docMk/>
            <pc:sldMk cId="1257252522" sldId="2147472762"/>
            <ac:graphicFrameMk id="11" creationId="{2102B066-FFC8-DF7B-4339-36B58853B477}"/>
          </ac:graphicFrameMkLst>
        </pc:graphicFrameChg>
      </pc:sldChg>
    </pc:docChg>
  </pc:docChgLst>
  <pc:docChgLst>
    <pc:chgData name="Vermeulen, E.E. (Eva) (TB_TS)" userId="S::e.e.vermeulen@dnb.nl::f288d5c5-49b6-40f4-bb0e-77604b42677e" providerId="AD" clId="Web-{738EDD48-63E5-B975-D03D-EEB3E3F4EDD0}"/>
    <pc:docChg chg="modSld">
      <pc:chgData name="Vermeulen, E.E. (Eva) (TB_TS)" userId="S::e.e.vermeulen@dnb.nl::f288d5c5-49b6-40f4-bb0e-77604b42677e" providerId="AD" clId="Web-{738EDD48-63E5-B975-D03D-EEB3E3F4EDD0}" dt="2025-01-13T14:33:41.190" v="1018"/>
      <pc:docMkLst>
        <pc:docMk/>
      </pc:docMkLst>
      <pc:sldChg chg="modSp">
        <pc:chgData name="Vermeulen, E.E. (Eva) (TB_TS)" userId="S::e.e.vermeulen@dnb.nl::f288d5c5-49b6-40f4-bb0e-77604b42677e" providerId="AD" clId="Web-{738EDD48-63E5-B975-D03D-EEB3E3F4EDD0}" dt="2025-01-13T14:33:41.190" v="1018"/>
        <pc:sldMkLst>
          <pc:docMk/>
          <pc:sldMk cId="1257252522" sldId="2147472762"/>
        </pc:sldMkLst>
        <pc:graphicFrameChg chg="mod modGraphic">
          <ac:chgData name="Vermeulen, E.E. (Eva) (TB_TS)" userId="S::e.e.vermeulen@dnb.nl::f288d5c5-49b6-40f4-bb0e-77604b42677e" providerId="AD" clId="Web-{738EDD48-63E5-B975-D03D-EEB3E3F4EDD0}" dt="2025-01-13T14:33:41.190" v="1018"/>
          <ac:graphicFrameMkLst>
            <pc:docMk/>
            <pc:sldMk cId="1257252522" sldId="2147472762"/>
            <ac:graphicFrameMk id="11" creationId="{2102B066-FFC8-DF7B-4339-36B58853B477}"/>
          </ac:graphicFrameMkLst>
        </pc:graphicFrameChg>
      </pc:sldChg>
    </pc:docChg>
  </pc:docChgLst>
  <pc:docChgLst>
    <pc:chgData name="Kolenbrander, J.G. (Gerard) (TB_TS)" userId="S::j.g.kolenbrander@dnb.nl::d4eb1b06-00e0-4d32-b911-2c6c3cef9d54" providerId="AD" clId="Web-{F5BB203F-BCF3-D0C7-7334-BFBD282873BC}"/>
    <pc:docChg chg="modSld">
      <pc:chgData name="Kolenbrander, J.G. (Gerard) (TB_TS)" userId="S::j.g.kolenbrander@dnb.nl::d4eb1b06-00e0-4d32-b911-2c6c3cef9d54" providerId="AD" clId="Web-{F5BB203F-BCF3-D0C7-7334-BFBD282873BC}" dt="2025-01-14T10:12:01.252" v="31"/>
      <pc:docMkLst>
        <pc:docMk/>
      </pc:docMkLst>
      <pc:sldChg chg="modSp">
        <pc:chgData name="Kolenbrander, J.G. (Gerard) (TB_TS)" userId="S::j.g.kolenbrander@dnb.nl::d4eb1b06-00e0-4d32-b911-2c6c3cef9d54" providerId="AD" clId="Web-{F5BB203F-BCF3-D0C7-7334-BFBD282873BC}" dt="2025-01-14T10:12:01.252" v="31"/>
        <pc:sldMkLst>
          <pc:docMk/>
          <pc:sldMk cId="1257252522" sldId="2147472762"/>
        </pc:sldMkLst>
        <pc:graphicFrameChg chg="mod modGraphic">
          <ac:chgData name="Kolenbrander, J.G. (Gerard) (TB_TS)" userId="S::j.g.kolenbrander@dnb.nl::d4eb1b06-00e0-4d32-b911-2c6c3cef9d54" providerId="AD" clId="Web-{F5BB203F-BCF3-D0C7-7334-BFBD282873BC}" dt="2025-01-14T10:12:01.252" v="31"/>
          <ac:graphicFrameMkLst>
            <pc:docMk/>
            <pc:sldMk cId="1257252522" sldId="2147472762"/>
            <ac:graphicFrameMk id="11" creationId="{2102B066-FFC8-DF7B-4339-36B58853B477}"/>
          </ac:graphicFrameMkLst>
        </pc:graphicFrameChg>
      </pc:sldChg>
    </pc:docChg>
  </pc:docChgLst>
  <pc:docChgLst>
    <pc:chgData name="Dunné, F.S. van (Frank) (TB_TS)" userId="3d063836-1fd3-4518-82e8-bc0ae5060b0b" providerId="ADAL" clId="{CCE8A30A-B5A6-424E-8F02-B8866C271F1A}"/>
    <pc:docChg chg="modSld">
      <pc:chgData name="Dunné, F.S. van (Frank) (TB_TS)" userId="3d063836-1fd3-4518-82e8-bc0ae5060b0b" providerId="ADAL" clId="{CCE8A30A-B5A6-424E-8F02-B8866C271F1A}" dt="2025-01-14T09:39:18.734" v="267" actId="20577"/>
      <pc:docMkLst>
        <pc:docMk/>
      </pc:docMkLst>
      <pc:sldChg chg="modSp mod">
        <pc:chgData name="Dunné, F.S. van (Frank) (TB_TS)" userId="3d063836-1fd3-4518-82e8-bc0ae5060b0b" providerId="ADAL" clId="{CCE8A30A-B5A6-424E-8F02-B8866C271F1A}" dt="2025-01-14T09:39:18.734" v="267" actId="20577"/>
        <pc:sldMkLst>
          <pc:docMk/>
          <pc:sldMk cId="1257252522" sldId="2147472762"/>
        </pc:sldMkLst>
        <pc:graphicFrameChg chg="modGraphic">
          <ac:chgData name="Dunné, F.S. van (Frank) (TB_TS)" userId="3d063836-1fd3-4518-82e8-bc0ae5060b0b" providerId="ADAL" clId="{CCE8A30A-B5A6-424E-8F02-B8866C271F1A}" dt="2025-01-14T09:39:18.734" v="267" actId="20577"/>
          <ac:graphicFrameMkLst>
            <pc:docMk/>
            <pc:sldMk cId="1257252522" sldId="2147472762"/>
            <ac:graphicFrameMk id="11" creationId="{2102B066-FFC8-DF7B-4339-36B58853B477}"/>
          </ac:graphicFrameMkLst>
        </pc:graphicFrameChg>
      </pc:sldChg>
    </pc:docChg>
  </pc:docChgLst>
  <pc:docChgLst>
    <pc:chgData name="Groot, A.D. de (André) (TB_TS)" userId="S::a.d.de.groot@dnb.nl::a91c42ca-fa6c-4d9f-a615-92b5d9296e42" providerId="AD" clId="Web-{7D8FCBF0-6BB1-9AD0-45F6-A850161F6546}"/>
    <pc:docChg chg="modSld">
      <pc:chgData name="Groot, A.D. de (André) (TB_TS)" userId="S::a.d.de.groot@dnb.nl::a91c42ca-fa6c-4d9f-a615-92b5d9296e42" providerId="AD" clId="Web-{7D8FCBF0-6BB1-9AD0-45F6-A850161F6546}" dt="2025-01-09T11:48:14.824" v="449"/>
      <pc:docMkLst>
        <pc:docMk/>
      </pc:docMkLst>
      <pc:sldChg chg="modSp">
        <pc:chgData name="Groot, A.D. de (André) (TB_TS)" userId="S::a.d.de.groot@dnb.nl::a91c42ca-fa6c-4d9f-a615-92b5d9296e42" providerId="AD" clId="Web-{7D8FCBF0-6BB1-9AD0-45F6-A850161F6546}" dt="2025-01-09T11:48:14.824" v="449"/>
        <pc:sldMkLst>
          <pc:docMk/>
          <pc:sldMk cId="1257252522" sldId="2147472762"/>
        </pc:sldMkLst>
        <pc:graphicFrameChg chg="mod modGraphic">
          <ac:chgData name="Groot, A.D. de (André) (TB_TS)" userId="S::a.d.de.groot@dnb.nl::a91c42ca-fa6c-4d9f-a615-92b5d9296e42" providerId="AD" clId="Web-{7D8FCBF0-6BB1-9AD0-45F6-A850161F6546}" dt="2025-01-09T11:48:14.824" v="449"/>
          <ac:graphicFrameMkLst>
            <pc:docMk/>
            <pc:sldMk cId="1257252522" sldId="2147472762"/>
            <ac:graphicFrameMk id="11" creationId="{2102B066-FFC8-DF7B-4339-36B58853B477}"/>
          </ac:graphicFrameMkLst>
        </pc:graphicFrameChg>
      </pc:sldChg>
    </pc:docChg>
  </pc:docChgLst>
  <pc:docChgLst>
    <pc:chgData name="Koltukcu, O.C. (Onur Can) (TB_TS)" userId="S::o.c.koltukcu@dnb.nl::00189762-8ad2-4b0e-b537-bab7ab877f24" providerId="AD" clId="Web-{AF603446-3F00-F0B6-25EB-5C6F98734650}"/>
    <pc:docChg chg="modSld">
      <pc:chgData name="Koltukcu, O.C. (Onur Can) (TB_TS)" userId="S::o.c.koltukcu@dnb.nl::00189762-8ad2-4b0e-b537-bab7ab877f24" providerId="AD" clId="Web-{AF603446-3F00-F0B6-25EB-5C6F98734650}" dt="2025-01-13T13:13:32.339" v="367"/>
      <pc:docMkLst>
        <pc:docMk/>
      </pc:docMkLst>
      <pc:sldChg chg="modSp">
        <pc:chgData name="Koltukcu, O.C. (Onur Can) (TB_TS)" userId="S::o.c.koltukcu@dnb.nl::00189762-8ad2-4b0e-b537-bab7ab877f24" providerId="AD" clId="Web-{AF603446-3F00-F0B6-25EB-5C6F98734650}" dt="2025-01-13T13:13:32.339" v="367"/>
        <pc:sldMkLst>
          <pc:docMk/>
          <pc:sldMk cId="1257252522" sldId="2147472762"/>
        </pc:sldMkLst>
        <pc:graphicFrameChg chg="mod modGraphic">
          <ac:chgData name="Koltukcu, O.C. (Onur Can) (TB_TS)" userId="S::o.c.koltukcu@dnb.nl::00189762-8ad2-4b0e-b537-bab7ab877f24" providerId="AD" clId="Web-{AF603446-3F00-F0B6-25EB-5C6F98734650}" dt="2025-01-13T13:13:32.339" v="367"/>
          <ac:graphicFrameMkLst>
            <pc:docMk/>
            <pc:sldMk cId="1257252522" sldId="2147472762"/>
            <ac:graphicFrameMk id="11" creationId="{2102B066-FFC8-DF7B-4339-36B58853B477}"/>
          </ac:graphicFrameMkLst>
        </pc:graphicFrameChg>
      </pc:sldChg>
    </pc:docChg>
  </pc:docChgLst>
  <pc:docChgLst>
    <pc:chgData name="Vermeulen, E.E. (Eva) (TB_TS)" userId="f288d5c5-49b6-40f4-bb0e-77604b42677e" providerId="ADAL" clId="{86BDF52C-0D21-41C8-940D-DC2E5F9A7957}"/>
    <pc:docChg chg="undo custSel delSld modSld">
      <pc:chgData name="Vermeulen, E.E. (Eva) (TB_TS)" userId="f288d5c5-49b6-40f4-bb0e-77604b42677e" providerId="ADAL" clId="{86BDF52C-0D21-41C8-940D-DC2E5F9A7957}" dt="2025-01-15T19:24:29.161" v="1041" actId="20577"/>
      <pc:docMkLst>
        <pc:docMk/>
      </pc:docMkLst>
      <pc:sldChg chg="del">
        <pc:chgData name="Vermeulen, E.E. (Eva) (TB_TS)" userId="f288d5c5-49b6-40f4-bb0e-77604b42677e" providerId="ADAL" clId="{86BDF52C-0D21-41C8-940D-DC2E5F9A7957}" dt="2025-01-09T08:39:01.010" v="0" actId="47"/>
        <pc:sldMkLst>
          <pc:docMk/>
          <pc:sldMk cId="1358725843" sldId="2147472761"/>
        </pc:sldMkLst>
      </pc:sldChg>
      <pc:sldChg chg="modSp mod">
        <pc:chgData name="Vermeulen, E.E. (Eva) (TB_TS)" userId="f288d5c5-49b6-40f4-bb0e-77604b42677e" providerId="ADAL" clId="{86BDF52C-0D21-41C8-940D-DC2E5F9A7957}" dt="2025-01-15T19:24:29.161" v="1041" actId="20577"/>
        <pc:sldMkLst>
          <pc:docMk/>
          <pc:sldMk cId="1257252522" sldId="2147472762"/>
        </pc:sldMkLst>
        <pc:spChg chg="mod">
          <ac:chgData name="Vermeulen, E.E. (Eva) (TB_TS)" userId="f288d5c5-49b6-40f4-bb0e-77604b42677e" providerId="ADAL" clId="{86BDF52C-0D21-41C8-940D-DC2E5F9A7957}" dt="2025-01-14T15:19:44.624" v="1025" actId="20577"/>
          <ac:spMkLst>
            <pc:docMk/>
            <pc:sldMk cId="1257252522" sldId="2147472762"/>
            <ac:spMk id="22" creationId="{1BAA809D-8B05-2095-6F69-A3CC4A2EE5BA}"/>
          </ac:spMkLst>
        </pc:spChg>
        <pc:graphicFrameChg chg="mod modGraphic">
          <ac:chgData name="Vermeulen, E.E. (Eva) (TB_TS)" userId="f288d5c5-49b6-40f4-bb0e-77604b42677e" providerId="ADAL" clId="{86BDF52C-0D21-41C8-940D-DC2E5F9A7957}" dt="2025-01-15T19:24:29.161" v="1041" actId="20577"/>
          <ac:graphicFrameMkLst>
            <pc:docMk/>
            <pc:sldMk cId="1257252522" sldId="2147472762"/>
            <ac:graphicFrameMk id="11" creationId="{2102B066-FFC8-DF7B-4339-36B58853B477}"/>
          </ac:graphicFrameMkLst>
        </pc:graphicFrameChg>
      </pc:sldChg>
    </pc:docChg>
  </pc:docChgLst>
  <pc:docChgLst>
    <pc:chgData name="Kolenbrander, J.G. (Gerard) (TB_TS)" userId="d4eb1b06-00e0-4d32-b911-2c6c3cef9d54" providerId="ADAL" clId="{BEE100C5-86E2-458F-9186-FAFCC0AE0D70}"/>
    <pc:docChg chg="modSld">
      <pc:chgData name="Kolenbrander, J.G. (Gerard) (TB_TS)" userId="d4eb1b06-00e0-4d32-b911-2c6c3cef9d54" providerId="ADAL" clId="{BEE100C5-86E2-458F-9186-FAFCC0AE0D70}" dt="2025-01-10T08:42:40.913" v="18" actId="20577"/>
      <pc:docMkLst>
        <pc:docMk/>
      </pc:docMkLst>
      <pc:sldChg chg="modSp mod">
        <pc:chgData name="Kolenbrander, J.G. (Gerard) (TB_TS)" userId="d4eb1b06-00e0-4d32-b911-2c6c3cef9d54" providerId="ADAL" clId="{BEE100C5-86E2-458F-9186-FAFCC0AE0D70}" dt="2025-01-10T08:42:40.913" v="18" actId="20577"/>
        <pc:sldMkLst>
          <pc:docMk/>
          <pc:sldMk cId="1257252522" sldId="2147472762"/>
        </pc:sldMkLst>
        <pc:graphicFrameChg chg="modGraphic">
          <ac:chgData name="Kolenbrander, J.G. (Gerard) (TB_TS)" userId="d4eb1b06-00e0-4d32-b911-2c6c3cef9d54" providerId="ADAL" clId="{BEE100C5-86E2-458F-9186-FAFCC0AE0D70}" dt="2025-01-10T08:42:40.913" v="18" actId="20577"/>
          <ac:graphicFrameMkLst>
            <pc:docMk/>
            <pc:sldMk cId="1257252522" sldId="2147472762"/>
            <ac:graphicFrameMk id="11" creationId="{2102B066-FFC8-DF7B-4339-36B58853B47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0D5B51-A3C5-4FC7-8A0D-54EFEFAFACD3}" type="datetimeFigureOut">
              <a:rPr lang="nl-NL" smtClean="0"/>
              <a:t>15-1-2025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513F78-5509-4637-B397-C3DEABA56153}" type="slidenum">
              <a:rPr lang="nl-NL" smtClean="0"/>
              <a:t>‹nr.›</a:t>
            </a:fld>
            <a:endParaRPr lang="nl-NL"/>
          </a:p>
        </p:txBody>
      </p:sp>
    </p:spTree>
    <p:extLst>
      <p:ext uri="{BB962C8B-B14F-4D97-AF65-F5344CB8AC3E}">
        <p14:creationId xmlns:p14="http://schemas.microsoft.com/office/powerpoint/2010/main" val="4138850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9100" y="1223963"/>
            <a:ext cx="5965825" cy="3355975"/>
          </a:xfrm>
        </p:spPr>
      </p:sp>
      <p:sp>
        <p:nvSpPr>
          <p:cNvPr id="3" name="Notes Placeholder 2"/>
          <p:cNvSpPr>
            <a:spLocks noGrp="1"/>
          </p:cNvSpPr>
          <p:nvPr>
            <p:ph type="body" idx="1"/>
          </p:nvPr>
        </p:nvSpPr>
        <p:spPr>
          <a:xfrm>
            <a:off x="680561" y="4654968"/>
            <a:ext cx="5444490" cy="4950074"/>
          </a:xfrm>
        </p:spPr>
        <p:txBody>
          <a:bodyPr/>
          <a:lstStyle/>
          <a:p>
            <a:endParaRPr lang="nl-NL" sz="100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8F2141-6EF1-47E5-B4EB-50786134B45B}"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6971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8.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2804B4-97A7-811A-B738-FB4243001F8B}"/>
              </a:ext>
            </a:extLst>
          </p:cNvPr>
          <p:cNvSpPr>
            <a:spLocks noGrp="1"/>
          </p:cNvSpPr>
          <p:nvPr>
            <p:ph type="ctrTitle"/>
          </p:nvPr>
        </p:nvSpPr>
        <p:spPr>
          <a:xfrm>
            <a:off x="1143000" y="841772"/>
            <a:ext cx="6858000" cy="1790700"/>
          </a:xfrm>
        </p:spPr>
        <p:txBody>
          <a:bodyPr anchor="b"/>
          <a:lstStyle>
            <a:lvl1pPr algn="ctr">
              <a:defRPr sz="4500"/>
            </a:lvl1pPr>
          </a:lstStyle>
          <a:p>
            <a:r>
              <a:rPr lang="nl-NL"/>
              <a:t>Klik om stijl te bewerken</a:t>
            </a:r>
            <a:endParaRPr lang="en-NL"/>
          </a:p>
        </p:txBody>
      </p:sp>
      <p:sp>
        <p:nvSpPr>
          <p:cNvPr id="3" name="Ondertitel 2">
            <a:extLst>
              <a:ext uri="{FF2B5EF4-FFF2-40B4-BE49-F238E27FC236}">
                <a16:creationId xmlns:a16="http://schemas.microsoft.com/office/drawing/2014/main" id="{F8841ED6-274F-AB8D-C3B3-C10E74AA11AB}"/>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endParaRPr lang="en-NL"/>
          </a:p>
        </p:txBody>
      </p:sp>
      <p:sp>
        <p:nvSpPr>
          <p:cNvPr id="4" name="Tijdelijke aanduiding voor datum 3">
            <a:extLst>
              <a:ext uri="{FF2B5EF4-FFF2-40B4-BE49-F238E27FC236}">
                <a16:creationId xmlns:a16="http://schemas.microsoft.com/office/drawing/2014/main" id="{B0AD1BDE-D3A1-4F77-DBE9-572751EC3536}"/>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5" name="Tijdelijke aanduiding voor voettekst 4">
            <a:extLst>
              <a:ext uri="{FF2B5EF4-FFF2-40B4-BE49-F238E27FC236}">
                <a16:creationId xmlns:a16="http://schemas.microsoft.com/office/drawing/2014/main" id="{931A9D4D-7562-92C7-2269-3853353B0A1B}"/>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02B8E032-D2B0-9CC3-E315-30FBCF138227}"/>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4100215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81A6AD-67B8-1467-AA65-EB2BF57AF00B}"/>
              </a:ext>
            </a:extLst>
          </p:cNvPr>
          <p:cNvSpPr>
            <a:spLocks noGrp="1"/>
          </p:cNvSpPr>
          <p:nvPr>
            <p:ph type="title"/>
          </p:nvPr>
        </p:nvSpPr>
        <p:spPr/>
        <p:txBody>
          <a:bodyPr/>
          <a:lstStyle/>
          <a:p>
            <a:r>
              <a:rPr lang="nl-NL"/>
              <a:t>Klik om stijl te bewerken</a:t>
            </a:r>
            <a:endParaRPr lang="en-NL"/>
          </a:p>
        </p:txBody>
      </p:sp>
      <p:sp>
        <p:nvSpPr>
          <p:cNvPr id="3" name="Tijdelijke aanduiding voor verticale tekst 2">
            <a:extLst>
              <a:ext uri="{FF2B5EF4-FFF2-40B4-BE49-F238E27FC236}">
                <a16:creationId xmlns:a16="http://schemas.microsoft.com/office/drawing/2014/main" id="{ADDCA885-9401-95AE-9EA6-4080E65A6CD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datum 3">
            <a:extLst>
              <a:ext uri="{FF2B5EF4-FFF2-40B4-BE49-F238E27FC236}">
                <a16:creationId xmlns:a16="http://schemas.microsoft.com/office/drawing/2014/main" id="{00C0A2F3-399B-2F5E-4A9F-6826C89072C5}"/>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5" name="Tijdelijke aanduiding voor voettekst 4">
            <a:extLst>
              <a:ext uri="{FF2B5EF4-FFF2-40B4-BE49-F238E27FC236}">
                <a16:creationId xmlns:a16="http://schemas.microsoft.com/office/drawing/2014/main" id="{1FAFA7A6-6C3D-A2B0-0201-843E1EE4E767}"/>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DF381C3C-7405-E6C5-32AF-58FC6976BEB3}"/>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3589312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ADBB05D-83D0-C1AF-239E-1F5D02A14FFB}"/>
              </a:ext>
            </a:extLst>
          </p:cNvPr>
          <p:cNvSpPr>
            <a:spLocks noGrp="1"/>
          </p:cNvSpPr>
          <p:nvPr>
            <p:ph type="title" orient="vert"/>
          </p:nvPr>
        </p:nvSpPr>
        <p:spPr>
          <a:xfrm>
            <a:off x="6543675" y="273844"/>
            <a:ext cx="1971675" cy="4358879"/>
          </a:xfrm>
        </p:spPr>
        <p:txBody>
          <a:bodyPr vert="eaVert"/>
          <a:lstStyle/>
          <a:p>
            <a:r>
              <a:rPr lang="nl-NL"/>
              <a:t>Klik om stijl te bewerken</a:t>
            </a:r>
            <a:endParaRPr lang="en-NL"/>
          </a:p>
        </p:txBody>
      </p:sp>
      <p:sp>
        <p:nvSpPr>
          <p:cNvPr id="3" name="Tijdelijke aanduiding voor verticale tekst 2">
            <a:extLst>
              <a:ext uri="{FF2B5EF4-FFF2-40B4-BE49-F238E27FC236}">
                <a16:creationId xmlns:a16="http://schemas.microsoft.com/office/drawing/2014/main" id="{39F021FD-BF51-11D5-6ED6-0CCD5C39A4E3}"/>
              </a:ext>
            </a:extLst>
          </p:cNvPr>
          <p:cNvSpPr>
            <a:spLocks noGrp="1"/>
          </p:cNvSpPr>
          <p:nvPr>
            <p:ph type="body" orient="vert" idx="1"/>
          </p:nvPr>
        </p:nvSpPr>
        <p:spPr>
          <a:xfrm>
            <a:off x="628650" y="273844"/>
            <a:ext cx="5800725" cy="435887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datum 3">
            <a:extLst>
              <a:ext uri="{FF2B5EF4-FFF2-40B4-BE49-F238E27FC236}">
                <a16:creationId xmlns:a16="http://schemas.microsoft.com/office/drawing/2014/main" id="{1C5E5C78-3DAE-A6FD-0B98-A78FCC02FF8A}"/>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5" name="Tijdelijke aanduiding voor voettekst 4">
            <a:extLst>
              <a:ext uri="{FF2B5EF4-FFF2-40B4-BE49-F238E27FC236}">
                <a16:creationId xmlns:a16="http://schemas.microsoft.com/office/drawing/2014/main" id="{FAD449BD-31A8-6D74-F6F2-B071330D0F71}"/>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63C59F82-8973-D40C-B5CF-64A0C3423030}"/>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418049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A3BDF-C151-4CE3-A195-FC08E76D393F}"/>
              </a:ext>
            </a:extLst>
          </p:cNvPr>
          <p:cNvSpPr>
            <a:spLocks noGrp="1"/>
          </p:cNvSpPr>
          <p:nvPr>
            <p:ph type="ctrTitle"/>
          </p:nvPr>
        </p:nvSpPr>
        <p:spPr>
          <a:xfrm>
            <a:off x="358296" y="1782000"/>
            <a:ext cx="4590000" cy="919528"/>
          </a:xfrm>
        </p:spPr>
        <p:txBody>
          <a:bodyPr anchor="t" anchorCtr="0"/>
          <a:lstStyle>
            <a:lvl1pPr algn="l">
              <a:defRPr sz="3000">
                <a:solidFill>
                  <a:srgbClr val="00684B"/>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8A48F9AF-7103-4462-AEFD-409FBB5A5F26}"/>
              </a:ext>
            </a:extLst>
          </p:cNvPr>
          <p:cNvSpPr>
            <a:spLocks noGrp="1"/>
          </p:cNvSpPr>
          <p:nvPr>
            <p:ph type="subTitle" idx="1" hasCustomPrompt="1"/>
          </p:nvPr>
        </p:nvSpPr>
        <p:spPr>
          <a:xfrm>
            <a:off x="358296" y="3078000"/>
            <a:ext cx="4590000" cy="305335"/>
          </a:xfrm>
        </p:spPr>
        <p:txBody>
          <a:bodyPr anchor="t" anchorCtr="0"/>
          <a:lstStyle>
            <a:lvl1pPr marL="0" indent="0" algn="l">
              <a:buNone/>
              <a:defRPr sz="1500">
                <a:solidFill>
                  <a:srgbClr val="00684B"/>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add name of presenter/author</a:t>
            </a:r>
            <a:endParaRPr lang="en-GB"/>
          </a:p>
        </p:txBody>
      </p:sp>
      <p:sp>
        <p:nvSpPr>
          <p:cNvPr id="11" name="Text Placeholder 10">
            <a:extLst>
              <a:ext uri="{FF2B5EF4-FFF2-40B4-BE49-F238E27FC236}">
                <a16:creationId xmlns:a16="http://schemas.microsoft.com/office/drawing/2014/main" id="{57E90FE8-F7B8-417C-9B01-B523EE968558}"/>
              </a:ext>
            </a:extLst>
          </p:cNvPr>
          <p:cNvSpPr>
            <a:spLocks noGrp="1"/>
          </p:cNvSpPr>
          <p:nvPr>
            <p:ph type="body" sz="quarter" idx="13" hasCustomPrompt="1"/>
          </p:nvPr>
        </p:nvSpPr>
        <p:spPr>
          <a:xfrm>
            <a:off x="358296" y="3429001"/>
            <a:ext cx="3086100" cy="196985"/>
          </a:xfrm>
        </p:spPr>
        <p:txBody>
          <a:bodyPr/>
          <a:lstStyle>
            <a:lvl1pPr marL="0" indent="0">
              <a:buFont typeface="Arial" panose="020B0604020202020204" pitchFamily="34" charset="0"/>
              <a:buNone/>
              <a:defRPr sz="1050">
                <a:solidFill>
                  <a:srgbClr val="019F6E"/>
                </a:solidFill>
              </a:defRPr>
            </a:lvl1pPr>
            <a:lvl2pPr marL="0" indent="0">
              <a:buNone/>
              <a:defRPr sz="1050">
                <a:solidFill>
                  <a:srgbClr val="019F6E"/>
                </a:solidFill>
              </a:defRPr>
            </a:lvl2pPr>
            <a:lvl3pPr marL="0" indent="0">
              <a:buNone/>
              <a:defRPr sz="1050">
                <a:solidFill>
                  <a:srgbClr val="A8D4B3"/>
                </a:solidFill>
              </a:defRPr>
            </a:lvl3pPr>
            <a:lvl4pPr marL="0" indent="0">
              <a:buNone/>
              <a:defRPr sz="1050">
                <a:solidFill>
                  <a:srgbClr val="A8D4B3"/>
                </a:solidFill>
              </a:defRPr>
            </a:lvl4pPr>
            <a:lvl5pPr marL="0" indent="0">
              <a:buNone/>
              <a:defRPr sz="1050">
                <a:solidFill>
                  <a:srgbClr val="A8D4B3"/>
                </a:solidFill>
              </a:defRPr>
            </a:lvl5pPr>
          </a:lstStyle>
          <a:p>
            <a:pPr lvl="0"/>
            <a:r>
              <a:rPr lang="en-US"/>
              <a:t>Click to add date</a:t>
            </a:r>
          </a:p>
          <a:p>
            <a:pPr lvl="1"/>
            <a:endParaRPr lang="en-GB"/>
          </a:p>
        </p:txBody>
      </p:sp>
      <p:sp>
        <p:nvSpPr>
          <p:cNvPr id="5" name="Content Placeholder 4">
            <a:extLst>
              <a:ext uri="{FF2B5EF4-FFF2-40B4-BE49-F238E27FC236}">
                <a16:creationId xmlns:a16="http://schemas.microsoft.com/office/drawing/2014/main" id="{FC85E1B6-1F6E-4B9C-A46C-6AA04E73CB02}"/>
              </a:ext>
            </a:extLst>
          </p:cNvPr>
          <p:cNvSpPr>
            <a:spLocks noGrp="1"/>
          </p:cNvSpPr>
          <p:nvPr>
            <p:ph sz="quarter" idx="15" hasCustomPrompt="1"/>
          </p:nvPr>
        </p:nvSpPr>
        <p:spPr>
          <a:xfrm>
            <a:off x="345600" y="3948532"/>
            <a:ext cx="1998000" cy="864000"/>
          </a:xfrm>
        </p:spPr>
        <p:txBody>
          <a:bodyPr/>
          <a:lstStyle>
            <a:lvl1pPr>
              <a:defRPr sz="1050"/>
            </a:lvl1pPr>
          </a:lstStyle>
          <a:p>
            <a:pPr lvl="0"/>
            <a:r>
              <a:rPr lang="en-US"/>
              <a:t>Click insert image icon to add partner logo</a:t>
            </a:r>
            <a:endParaRPr lang="en-GB"/>
          </a:p>
        </p:txBody>
      </p:sp>
    </p:spTree>
    <p:extLst>
      <p:ext uri="{BB962C8B-B14F-4D97-AF65-F5344CB8AC3E}">
        <p14:creationId xmlns:p14="http://schemas.microsoft.com/office/powerpoint/2010/main" val="2303928819"/>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vider 1">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8EF1812-5BD6-4963-9B40-06EA6BC0B8BC}"/>
              </a:ext>
            </a:extLst>
          </p:cNvPr>
          <p:cNvSpPr/>
          <p:nvPr userDrawn="1"/>
        </p:nvSpPr>
        <p:spPr>
          <a:xfrm>
            <a:off x="4554000" y="0"/>
            <a:ext cx="4590000" cy="2187000"/>
          </a:xfrm>
          <a:prstGeom prst="rect">
            <a:avLst/>
          </a:prstGeom>
          <a:solidFill>
            <a:srgbClr val="006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itle 1">
            <a:extLst>
              <a:ext uri="{FF2B5EF4-FFF2-40B4-BE49-F238E27FC236}">
                <a16:creationId xmlns:a16="http://schemas.microsoft.com/office/drawing/2014/main" id="{EE3A3BDF-C151-4CE3-A195-FC08E76D393F}"/>
              </a:ext>
            </a:extLst>
          </p:cNvPr>
          <p:cNvSpPr>
            <a:spLocks noGrp="1"/>
          </p:cNvSpPr>
          <p:nvPr>
            <p:ph type="ctrTitle"/>
          </p:nvPr>
        </p:nvSpPr>
        <p:spPr>
          <a:xfrm>
            <a:off x="4965300" y="324000"/>
            <a:ext cx="3684591" cy="919528"/>
          </a:xfrm>
        </p:spPr>
        <p:txBody>
          <a:bodyPr anchor="t" anchorCtr="0"/>
          <a:lstStyle>
            <a:lvl1pPr algn="l">
              <a:defRPr sz="24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8A48F9AF-7103-4462-AEFD-409FBB5A5F26}"/>
              </a:ext>
            </a:extLst>
          </p:cNvPr>
          <p:cNvSpPr>
            <a:spLocks noGrp="1"/>
          </p:cNvSpPr>
          <p:nvPr>
            <p:ph type="subTitle" idx="1" hasCustomPrompt="1"/>
          </p:nvPr>
        </p:nvSpPr>
        <p:spPr>
          <a:xfrm>
            <a:off x="4965301" y="1458000"/>
            <a:ext cx="3684590" cy="305335"/>
          </a:xfrm>
        </p:spPr>
        <p:txBody>
          <a:bodyPr anchor="t" anchorCtr="0"/>
          <a:lstStyle>
            <a:lvl1pPr marL="0" indent="0" algn="l">
              <a:buNone/>
              <a:defRPr sz="1500">
                <a:solidFill>
                  <a:srgbClr val="A8D4B3"/>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add sub title</a:t>
            </a:r>
            <a:endParaRPr lang="en-GB"/>
          </a:p>
        </p:txBody>
      </p:sp>
      <p:pic>
        <p:nvPicPr>
          <p:cNvPr id="9" name="Picture 8">
            <a:extLst>
              <a:ext uri="{FF2B5EF4-FFF2-40B4-BE49-F238E27FC236}">
                <a16:creationId xmlns:a16="http://schemas.microsoft.com/office/drawing/2014/main" id="{5DD4D2CA-3D35-4729-8142-BAACC577543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51000" y="351000"/>
            <a:ext cx="864000" cy="864000"/>
          </a:xfrm>
          <a:prstGeom prst="rect">
            <a:avLst/>
          </a:prstGeom>
        </p:spPr>
      </p:pic>
    </p:spTree>
    <p:extLst>
      <p:ext uri="{BB962C8B-B14F-4D97-AF65-F5344CB8AC3E}">
        <p14:creationId xmlns:p14="http://schemas.microsoft.com/office/powerpoint/2010/main" val="299953078"/>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6C0A-B9C8-445E-8013-B33972330A9F}"/>
              </a:ext>
            </a:extLst>
          </p:cNvPr>
          <p:cNvSpPr>
            <a:spLocks noGrp="1"/>
          </p:cNvSpPr>
          <p:nvPr>
            <p:ph type="title"/>
          </p:nvPr>
        </p:nvSpPr>
        <p:spPr>
          <a:xfrm>
            <a:off x="582286" y="228143"/>
            <a:ext cx="6357684" cy="70472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C7B068-3A48-4EEB-8C73-AF5BC9F7D5C4}"/>
              </a:ext>
            </a:extLst>
          </p:cNvPr>
          <p:cNvSpPr>
            <a:spLocks noGrp="1"/>
          </p:cNvSpPr>
          <p:nvPr>
            <p:ph idx="1"/>
          </p:nvPr>
        </p:nvSpPr>
        <p:spPr>
          <a:xfrm>
            <a:off x="582286" y="1096000"/>
            <a:ext cx="3915000" cy="37165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57F5C3-24BF-419F-8AAA-628CD808986A}"/>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5" name="Footer Placeholder 4">
            <a:extLst>
              <a:ext uri="{FF2B5EF4-FFF2-40B4-BE49-F238E27FC236}">
                <a16:creationId xmlns:a16="http://schemas.microsoft.com/office/drawing/2014/main" id="{B3B833B1-4B3C-48B5-BF2B-6DA5412611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162303-D2F5-436B-8027-AB2D97CF74DA}"/>
              </a:ext>
            </a:extLst>
          </p:cNvPr>
          <p:cNvSpPr>
            <a:spLocks noGrp="1"/>
          </p:cNvSpPr>
          <p:nvPr>
            <p:ph type="sldNum" sz="quarter" idx="12"/>
          </p:nvPr>
        </p:nvSpPr>
        <p:spPr/>
        <p:txBody>
          <a:bodyPr/>
          <a:lstStyle/>
          <a:p>
            <a:fld id="{4DE9A501-B793-4482-A040-76DBD3DA97E7}" type="slidenum">
              <a:rPr lang="en-GB" smtClean="0"/>
              <a:t>‹nr.›</a:t>
            </a:fld>
            <a:endParaRPr lang="en-GB"/>
          </a:p>
        </p:txBody>
      </p:sp>
      <p:sp>
        <p:nvSpPr>
          <p:cNvPr id="8" name="Content Placeholder 2">
            <a:extLst>
              <a:ext uri="{FF2B5EF4-FFF2-40B4-BE49-F238E27FC236}">
                <a16:creationId xmlns:a16="http://schemas.microsoft.com/office/drawing/2014/main" id="{64D9460A-ED9F-4E3E-87F3-DFCAD2AC7C8A}"/>
              </a:ext>
            </a:extLst>
          </p:cNvPr>
          <p:cNvSpPr>
            <a:spLocks noGrp="1"/>
          </p:cNvSpPr>
          <p:nvPr>
            <p:ph idx="13"/>
          </p:nvPr>
        </p:nvSpPr>
        <p:spPr>
          <a:xfrm>
            <a:off x="4734891" y="1087041"/>
            <a:ext cx="3915000" cy="37165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75123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e col content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64B32-147F-436F-9421-ED91D65EA4DD}"/>
              </a:ext>
            </a:extLst>
          </p:cNvPr>
          <p:cNvSpPr>
            <a:spLocks noGrp="1"/>
          </p:cNvSpPr>
          <p:nvPr>
            <p:ph type="title"/>
          </p:nvPr>
        </p:nvSpPr>
        <p:spPr>
          <a:xfrm>
            <a:off x="582286" y="228143"/>
            <a:ext cx="6357684" cy="70472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DEEA3C-92A4-459B-8781-C57B2AB5AC7F}"/>
              </a:ext>
            </a:extLst>
          </p:cNvPr>
          <p:cNvSpPr>
            <a:spLocks noGrp="1"/>
          </p:cNvSpPr>
          <p:nvPr>
            <p:ph sz="half" idx="1"/>
          </p:nvPr>
        </p:nvSpPr>
        <p:spPr>
          <a:xfrm>
            <a:off x="588309" y="1087040"/>
            <a:ext cx="3888000" cy="372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0D78CCE-A118-4326-A3B2-DFFC0430E2C5}"/>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6" name="Footer Placeholder 5">
            <a:extLst>
              <a:ext uri="{FF2B5EF4-FFF2-40B4-BE49-F238E27FC236}">
                <a16:creationId xmlns:a16="http://schemas.microsoft.com/office/drawing/2014/main" id="{CC947D7E-314E-4CE3-AEDD-1C330935B9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4CDFA8-4D97-40AC-B45D-1E05CEDD2DE0}"/>
              </a:ext>
            </a:extLst>
          </p:cNvPr>
          <p:cNvSpPr>
            <a:spLocks noGrp="1"/>
          </p:cNvSpPr>
          <p:nvPr>
            <p:ph type="sldNum" sz="quarter" idx="12"/>
          </p:nvPr>
        </p:nvSpPr>
        <p:spPr/>
        <p:txBody>
          <a:bodyPr/>
          <a:lstStyle/>
          <a:p>
            <a:fld id="{4DE9A501-B793-4482-A040-76DBD3DA97E7}" type="slidenum">
              <a:rPr lang="en-GB" smtClean="0"/>
              <a:t>‹nr.›</a:t>
            </a:fld>
            <a:endParaRPr lang="en-GB"/>
          </a:p>
        </p:txBody>
      </p:sp>
      <p:sp>
        <p:nvSpPr>
          <p:cNvPr id="10" name="Picture Placeholder 9">
            <a:extLst>
              <a:ext uri="{FF2B5EF4-FFF2-40B4-BE49-F238E27FC236}">
                <a16:creationId xmlns:a16="http://schemas.microsoft.com/office/drawing/2014/main" id="{5CAA749D-0BF2-4D9C-AA00-55347A94D382}"/>
              </a:ext>
            </a:extLst>
          </p:cNvPr>
          <p:cNvSpPr>
            <a:spLocks noGrp="1"/>
          </p:cNvSpPr>
          <p:nvPr>
            <p:ph type="pic" sz="quarter" idx="13"/>
          </p:nvPr>
        </p:nvSpPr>
        <p:spPr>
          <a:xfrm>
            <a:off x="4765136" y="1087576"/>
            <a:ext cx="3888000" cy="3725465"/>
          </a:xfrm>
        </p:spPr>
        <p:txBody>
          <a:bodyPr/>
          <a:lstStyle/>
          <a:p>
            <a:r>
              <a:rPr lang="en-US"/>
              <a:t>Click icon to add picture</a:t>
            </a:r>
            <a:endParaRPr lang="en-GB"/>
          </a:p>
        </p:txBody>
      </p:sp>
    </p:spTree>
    <p:extLst>
      <p:ext uri="{BB962C8B-B14F-4D97-AF65-F5344CB8AC3E}">
        <p14:creationId xmlns:p14="http://schemas.microsoft.com/office/powerpoint/2010/main" val="36309991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6C0A-B9C8-445E-8013-B33972330A9F}"/>
              </a:ext>
            </a:extLst>
          </p:cNvPr>
          <p:cNvSpPr>
            <a:spLocks noGrp="1"/>
          </p:cNvSpPr>
          <p:nvPr>
            <p:ph type="title"/>
          </p:nvPr>
        </p:nvSpPr>
        <p:spPr>
          <a:xfrm>
            <a:off x="582286" y="228143"/>
            <a:ext cx="6357684" cy="70472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C7B068-3A48-4EEB-8C73-AF5BC9F7D5C4}"/>
              </a:ext>
            </a:extLst>
          </p:cNvPr>
          <p:cNvSpPr>
            <a:spLocks noGrp="1"/>
          </p:cNvSpPr>
          <p:nvPr>
            <p:ph idx="1"/>
          </p:nvPr>
        </p:nvSpPr>
        <p:spPr>
          <a:xfrm>
            <a:off x="582286" y="1096000"/>
            <a:ext cx="3915000" cy="18495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2">
            <a:extLst>
              <a:ext uri="{FF2B5EF4-FFF2-40B4-BE49-F238E27FC236}">
                <a16:creationId xmlns:a16="http://schemas.microsoft.com/office/drawing/2014/main" id="{64D9460A-ED9F-4E3E-87F3-DFCAD2AC7C8A}"/>
              </a:ext>
            </a:extLst>
          </p:cNvPr>
          <p:cNvSpPr>
            <a:spLocks noGrp="1"/>
          </p:cNvSpPr>
          <p:nvPr>
            <p:ph idx="13"/>
          </p:nvPr>
        </p:nvSpPr>
        <p:spPr>
          <a:xfrm>
            <a:off x="4734891" y="1096000"/>
            <a:ext cx="3915000" cy="18495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Picture Placeholder 8">
            <a:extLst>
              <a:ext uri="{FF2B5EF4-FFF2-40B4-BE49-F238E27FC236}">
                <a16:creationId xmlns:a16="http://schemas.microsoft.com/office/drawing/2014/main" id="{3B38CAF5-14FD-422A-AFCA-9DF40C4AFD13}"/>
              </a:ext>
            </a:extLst>
          </p:cNvPr>
          <p:cNvSpPr>
            <a:spLocks noGrp="1"/>
          </p:cNvSpPr>
          <p:nvPr>
            <p:ph type="pic" sz="quarter" idx="14"/>
          </p:nvPr>
        </p:nvSpPr>
        <p:spPr>
          <a:xfrm>
            <a:off x="602457" y="3140174"/>
            <a:ext cx="8047435" cy="1674000"/>
          </a:xfrm>
        </p:spPr>
        <p:txBody>
          <a:bodyPr/>
          <a:lstStyle/>
          <a:p>
            <a:r>
              <a:rPr lang="en-US"/>
              <a:t>Click icon to add picture</a:t>
            </a:r>
            <a:endParaRPr lang="en-GB"/>
          </a:p>
        </p:txBody>
      </p:sp>
    </p:spTree>
    <p:extLst>
      <p:ext uri="{BB962C8B-B14F-4D97-AF65-F5344CB8AC3E}">
        <p14:creationId xmlns:p14="http://schemas.microsoft.com/office/powerpoint/2010/main" val="21766964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6C0A-B9C8-445E-8013-B33972330A9F}"/>
              </a:ext>
            </a:extLst>
          </p:cNvPr>
          <p:cNvSpPr>
            <a:spLocks noGrp="1"/>
          </p:cNvSpPr>
          <p:nvPr>
            <p:ph type="title"/>
          </p:nvPr>
        </p:nvSpPr>
        <p:spPr>
          <a:xfrm>
            <a:off x="582286" y="228143"/>
            <a:ext cx="6357684" cy="70472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C7B068-3A48-4EEB-8C73-AF5BC9F7D5C4}"/>
              </a:ext>
            </a:extLst>
          </p:cNvPr>
          <p:cNvSpPr>
            <a:spLocks noGrp="1"/>
          </p:cNvSpPr>
          <p:nvPr>
            <p:ph idx="1"/>
          </p:nvPr>
        </p:nvSpPr>
        <p:spPr>
          <a:xfrm>
            <a:off x="581809" y="2499746"/>
            <a:ext cx="2538000" cy="2312760"/>
          </a:xfrm>
        </p:spPr>
        <p:txBody>
          <a:bodyPr/>
          <a:lstStyle>
            <a:lvl1pPr>
              <a:defRPr sz="1125"/>
            </a:lvl1pPr>
            <a:lvl2pPr>
              <a:defRPr sz="1125"/>
            </a:lvl2pPr>
            <a:lvl3pPr>
              <a:defRPr sz="1125"/>
            </a:lvl3pPr>
            <a:lvl4pPr>
              <a:defRPr sz="1125"/>
            </a:lvl4pPr>
            <a:lvl5pPr>
              <a:defRPr sz="1125"/>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2">
            <a:extLst>
              <a:ext uri="{FF2B5EF4-FFF2-40B4-BE49-F238E27FC236}">
                <a16:creationId xmlns:a16="http://schemas.microsoft.com/office/drawing/2014/main" id="{64D9460A-ED9F-4E3E-87F3-DFCAD2AC7C8A}"/>
              </a:ext>
            </a:extLst>
          </p:cNvPr>
          <p:cNvSpPr>
            <a:spLocks noGrp="1"/>
          </p:cNvSpPr>
          <p:nvPr>
            <p:ph idx="13"/>
          </p:nvPr>
        </p:nvSpPr>
        <p:spPr>
          <a:xfrm>
            <a:off x="3361520" y="2499746"/>
            <a:ext cx="2538000" cy="2312760"/>
          </a:xfrm>
        </p:spPr>
        <p:txBody>
          <a:bodyPr/>
          <a:lstStyle>
            <a:lvl1pPr>
              <a:defRPr sz="1125"/>
            </a:lvl1pPr>
            <a:lvl2pPr>
              <a:defRPr sz="1125"/>
            </a:lvl2pPr>
            <a:lvl3pPr>
              <a:defRPr sz="1125"/>
            </a:lvl3pPr>
            <a:lvl4pPr>
              <a:defRPr sz="1125"/>
            </a:lvl4pPr>
            <a:lvl5pPr>
              <a:defRPr sz="1125"/>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70EF7A9E-72DA-482F-86B5-42277E49061A}"/>
              </a:ext>
            </a:extLst>
          </p:cNvPr>
          <p:cNvSpPr>
            <a:spLocks noGrp="1"/>
          </p:cNvSpPr>
          <p:nvPr>
            <p:ph idx="14"/>
          </p:nvPr>
        </p:nvSpPr>
        <p:spPr>
          <a:xfrm>
            <a:off x="6110974" y="2499746"/>
            <a:ext cx="2538000" cy="2312760"/>
          </a:xfrm>
        </p:spPr>
        <p:txBody>
          <a:bodyPr/>
          <a:lstStyle>
            <a:lvl1pPr>
              <a:defRPr sz="1125"/>
            </a:lvl1pPr>
            <a:lvl2pPr>
              <a:defRPr sz="1125"/>
            </a:lvl2pPr>
            <a:lvl3pPr>
              <a:defRPr sz="1125"/>
            </a:lvl3pPr>
            <a:lvl4pPr>
              <a:defRPr sz="1125"/>
            </a:lvl4pPr>
            <a:lvl5pPr>
              <a:defRPr sz="1125"/>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DDFABD25-8427-4311-BB52-DB2FF1EB9ACD}"/>
              </a:ext>
            </a:extLst>
          </p:cNvPr>
          <p:cNvSpPr>
            <a:spLocks noGrp="1"/>
          </p:cNvSpPr>
          <p:nvPr>
            <p:ph type="body" sz="quarter" idx="15"/>
          </p:nvPr>
        </p:nvSpPr>
        <p:spPr>
          <a:xfrm>
            <a:off x="572200" y="2175006"/>
            <a:ext cx="2538000" cy="215504"/>
          </a:xfrm>
        </p:spPr>
        <p:txBody>
          <a:bodyPr/>
          <a:lstStyle>
            <a:lvl1pPr>
              <a:defRPr sz="1125">
                <a:solidFill>
                  <a:srgbClr val="019F6E"/>
                </a:solidFill>
              </a:defRPr>
            </a:lvl1pPr>
            <a:lvl2pPr>
              <a:defRPr sz="1125">
                <a:solidFill>
                  <a:srgbClr val="019F6E"/>
                </a:solidFill>
              </a:defRPr>
            </a:lvl2pPr>
            <a:lvl3pPr>
              <a:defRPr sz="1125">
                <a:solidFill>
                  <a:srgbClr val="019F6E"/>
                </a:solidFill>
              </a:defRPr>
            </a:lvl3pPr>
            <a:lvl4pPr>
              <a:defRPr sz="1125">
                <a:solidFill>
                  <a:srgbClr val="019F6E"/>
                </a:solidFill>
              </a:defRPr>
            </a:lvl4pPr>
            <a:lvl5pPr>
              <a:defRPr sz="1125">
                <a:solidFill>
                  <a:srgbClr val="019F6E"/>
                </a:solidFill>
              </a:defRPr>
            </a:lvl5pPr>
          </a:lstStyle>
          <a:p>
            <a:pPr lvl="0"/>
            <a:r>
              <a:rPr lang="en-US"/>
              <a:t>Edit Master text styles</a:t>
            </a:r>
          </a:p>
        </p:txBody>
      </p:sp>
      <p:sp>
        <p:nvSpPr>
          <p:cNvPr id="11" name="Text Placeholder 9">
            <a:extLst>
              <a:ext uri="{FF2B5EF4-FFF2-40B4-BE49-F238E27FC236}">
                <a16:creationId xmlns:a16="http://schemas.microsoft.com/office/drawing/2014/main" id="{017E3D16-B4F2-4D56-9826-A8932FCF4C47}"/>
              </a:ext>
            </a:extLst>
          </p:cNvPr>
          <p:cNvSpPr>
            <a:spLocks noGrp="1"/>
          </p:cNvSpPr>
          <p:nvPr>
            <p:ph type="body" sz="quarter" idx="16"/>
          </p:nvPr>
        </p:nvSpPr>
        <p:spPr>
          <a:xfrm>
            <a:off x="3359114" y="2175006"/>
            <a:ext cx="2538000" cy="215504"/>
          </a:xfrm>
        </p:spPr>
        <p:txBody>
          <a:bodyPr/>
          <a:lstStyle>
            <a:lvl1pPr>
              <a:defRPr sz="1125">
                <a:solidFill>
                  <a:srgbClr val="019F6E"/>
                </a:solidFill>
              </a:defRPr>
            </a:lvl1pPr>
            <a:lvl2pPr>
              <a:defRPr sz="1125">
                <a:solidFill>
                  <a:srgbClr val="019F6E"/>
                </a:solidFill>
              </a:defRPr>
            </a:lvl2pPr>
            <a:lvl3pPr>
              <a:defRPr sz="1125">
                <a:solidFill>
                  <a:srgbClr val="019F6E"/>
                </a:solidFill>
              </a:defRPr>
            </a:lvl3pPr>
            <a:lvl4pPr>
              <a:defRPr sz="1125">
                <a:solidFill>
                  <a:srgbClr val="019F6E"/>
                </a:solidFill>
              </a:defRPr>
            </a:lvl4pPr>
            <a:lvl5pPr>
              <a:defRPr sz="1125">
                <a:solidFill>
                  <a:srgbClr val="019F6E"/>
                </a:solidFill>
              </a:defRPr>
            </a:lvl5pPr>
          </a:lstStyle>
          <a:p>
            <a:pPr lvl="0"/>
            <a:r>
              <a:rPr lang="en-US"/>
              <a:t>Edit Master text styles</a:t>
            </a:r>
          </a:p>
        </p:txBody>
      </p:sp>
      <p:sp>
        <p:nvSpPr>
          <p:cNvPr id="12" name="Text Placeholder 9">
            <a:extLst>
              <a:ext uri="{FF2B5EF4-FFF2-40B4-BE49-F238E27FC236}">
                <a16:creationId xmlns:a16="http://schemas.microsoft.com/office/drawing/2014/main" id="{D2546D16-C4BA-4034-973B-53F5E19439FB}"/>
              </a:ext>
            </a:extLst>
          </p:cNvPr>
          <p:cNvSpPr>
            <a:spLocks noGrp="1"/>
          </p:cNvSpPr>
          <p:nvPr>
            <p:ph type="body" sz="quarter" idx="17"/>
          </p:nvPr>
        </p:nvSpPr>
        <p:spPr>
          <a:xfrm>
            <a:off x="6115772" y="2175006"/>
            <a:ext cx="2538000" cy="215504"/>
          </a:xfrm>
        </p:spPr>
        <p:txBody>
          <a:bodyPr/>
          <a:lstStyle>
            <a:lvl1pPr>
              <a:defRPr sz="1125">
                <a:solidFill>
                  <a:srgbClr val="019F6E"/>
                </a:solidFill>
              </a:defRPr>
            </a:lvl1pPr>
            <a:lvl2pPr>
              <a:defRPr sz="1125">
                <a:solidFill>
                  <a:srgbClr val="019F6E"/>
                </a:solidFill>
              </a:defRPr>
            </a:lvl2pPr>
            <a:lvl3pPr>
              <a:defRPr sz="1125">
                <a:solidFill>
                  <a:srgbClr val="019F6E"/>
                </a:solidFill>
              </a:defRPr>
            </a:lvl3pPr>
            <a:lvl4pPr>
              <a:defRPr sz="1125">
                <a:solidFill>
                  <a:srgbClr val="019F6E"/>
                </a:solidFill>
              </a:defRPr>
            </a:lvl4pPr>
            <a:lvl5pPr>
              <a:defRPr sz="1125">
                <a:solidFill>
                  <a:srgbClr val="019F6E"/>
                </a:solidFill>
              </a:defRPr>
            </a:lvl5pPr>
          </a:lstStyle>
          <a:p>
            <a:pPr lvl="0"/>
            <a:r>
              <a:rPr lang="en-US"/>
              <a:t>Edit Master text styles</a:t>
            </a:r>
          </a:p>
        </p:txBody>
      </p:sp>
      <p:sp>
        <p:nvSpPr>
          <p:cNvPr id="13" name="Text Placeholder 9">
            <a:extLst>
              <a:ext uri="{FF2B5EF4-FFF2-40B4-BE49-F238E27FC236}">
                <a16:creationId xmlns:a16="http://schemas.microsoft.com/office/drawing/2014/main" id="{CEEC44E5-0089-431F-AB3B-BB8C32F10D22}"/>
              </a:ext>
            </a:extLst>
          </p:cNvPr>
          <p:cNvSpPr>
            <a:spLocks noGrp="1"/>
          </p:cNvSpPr>
          <p:nvPr>
            <p:ph type="body" sz="quarter" idx="18"/>
          </p:nvPr>
        </p:nvSpPr>
        <p:spPr>
          <a:xfrm>
            <a:off x="572200" y="1681162"/>
            <a:ext cx="2538000" cy="215504"/>
          </a:xfrm>
        </p:spPr>
        <p:txBody>
          <a:bodyPr/>
          <a:lstStyle>
            <a:lvl1pPr>
              <a:defRPr sz="1650" b="1">
                <a:solidFill>
                  <a:srgbClr val="00684B"/>
                </a:solidFill>
              </a:defRPr>
            </a:lvl1pPr>
            <a:lvl2pPr>
              <a:defRPr sz="1500">
                <a:solidFill>
                  <a:srgbClr val="00684B"/>
                </a:solidFill>
              </a:defRPr>
            </a:lvl2pPr>
            <a:lvl3pPr>
              <a:defRPr sz="1500">
                <a:solidFill>
                  <a:srgbClr val="00684B"/>
                </a:solidFill>
              </a:defRPr>
            </a:lvl3pPr>
            <a:lvl4pPr>
              <a:defRPr sz="1500">
                <a:solidFill>
                  <a:srgbClr val="00684B"/>
                </a:solidFill>
              </a:defRPr>
            </a:lvl4pPr>
            <a:lvl5pPr>
              <a:defRPr sz="1500">
                <a:solidFill>
                  <a:srgbClr val="00684B"/>
                </a:solidFill>
              </a:defRPr>
            </a:lvl5pPr>
          </a:lstStyle>
          <a:p>
            <a:pPr lvl="0"/>
            <a:r>
              <a:rPr lang="en-US"/>
              <a:t>Edit Master text styles</a:t>
            </a:r>
          </a:p>
        </p:txBody>
      </p:sp>
      <p:sp>
        <p:nvSpPr>
          <p:cNvPr id="14" name="Text Placeholder 9">
            <a:extLst>
              <a:ext uri="{FF2B5EF4-FFF2-40B4-BE49-F238E27FC236}">
                <a16:creationId xmlns:a16="http://schemas.microsoft.com/office/drawing/2014/main" id="{B3B83A00-5DEC-433E-8BDA-CD4528048B22}"/>
              </a:ext>
            </a:extLst>
          </p:cNvPr>
          <p:cNvSpPr>
            <a:spLocks noGrp="1"/>
          </p:cNvSpPr>
          <p:nvPr>
            <p:ph type="body" sz="quarter" idx="19"/>
          </p:nvPr>
        </p:nvSpPr>
        <p:spPr>
          <a:xfrm>
            <a:off x="3359114" y="1681162"/>
            <a:ext cx="2538000" cy="215504"/>
          </a:xfrm>
        </p:spPr>
        <p:txBody>
          <a:bodyPr/>
          <a:lstStyle>
            <a:lvl1pPr>
              <a:defRPr sz="1650" b="1">
                <a:solidFill>
                  <a:srgbClr val="00684B"/>
                </a:solidFill>
              </a:defRPr>
            </a:lvl1pPr>
            <a:lvl2pPr>
              <a:defRPr sz="1500">
                <a:solidFill>
                  <a:srgbClr val="00684B"/>
                </a:solidFill>
              </a:defRPr>
            </a:lvl2pPr>
            <a:lvl3pPr>
              <a:defRPr sz="1500">
                <a:solidFill>
                  <a:srgbClr val="00684B"/>
                </a:solidFill>
              </a:defRPr>
            </a:lvl3pPr>
            <a:lvl4pPr>
              <a:defRPr sz="1500">
                <a:solidFill>
                  <a:srgbClr val="00684B"/>
                </a:solidFill>
              </a:defRPr>
            </a:lvl4pPr>
            <a:lvl5pPr>
              <a:defRPr sz="1500">
                <a:solidFill>
                  <a:srgbClr val="00684B"/>
                </a:solidFill>
              </a:defRPr>
            </a:lvl5pPr>
          </a:lstStyle>
          <a:p>
            <a:pPr lvl="0"/>
            <a:r>
              <a:rPr lang="en-US"/>
              <a:t>Edit Master text styles</a:t>
            </a:r>
          </a:p>
        </p:txBody>
      </p:sp>
      <p:sp>
        <p:nvSpPr>
          <p:cNvPr id="15" name="Text Placeholder 9">
            <a:extLst>
              <a:ext uri="{FF2B5EF4-FFF2-40B4-BE49-F238E27FC236}">
                <a16:creationId xmlns:a16="http://schemas.microsoft.com/office/drawing/2014/main" id="{FDC62C96-2944-40A8-95EB-480BF3A001BE}"/>
              </a:ext>
            </a:extLst>
          </p:cNvPr>
          <p:cNvSpPr>
            <a:spLocks noGrp="1"/>
          </p:cNvSpPr>
          <p:nvPr>
            <p:ph type="body" sz="quarter" idx="20"/>
          </p:nvPr>
        </p:nvSpPr>
        <p:spPr>
          <a:xfrm>
            <a:off x="6115772" y="1681162"/>
            <a:ext cx="2538000" cy="215504"/>
          </a:xfrm>
        </p:spPr>
        <p:txBody>
          <a:bodyPr/>
          <a:lstStyle>
            <a:lvl1pPr>
              <a:defRPr sz="1650" b="1">
                <a:solidFill>
                  <a:srgbClr val="00684B"/>
                </a:solidFill>
              </a:defRPr>
            </a:lvl1pPr>
            <a:lvl2pPr>
              <a:defRPr sz="1500">
                <a:solidFill>
                  <a:srgbClr val="00684B"/>
                </a:solidFill>
              </a:defRPr>
            </a:lvl2pPr>
            <a:lvl3pPr>
              <a:defRPr sz="1500">
                <a:solidFill>
                  <a:srgbClr val="00684B"/>
                </a:solidFill>
              </a:defRPr>
            </a:lvl3pPr>
            <a:lvl4pPr>
              <a:defRPr sz="1500">
                <a:solidFill>
                  <a:srgbClr val="00684B"/>
                </a:solidFill>
              </a:defRPr>
            </a:lvl4pPr>
            <a:lvl5pPr>
              <a:defRPr sz="1500">
                <a:solidFill>
                  <a:srgbClr val="00684B"/>
                </a:solidFill>
              </a:defRPr>
            </a:lvl5pPr>
          </a:lstStyle>
          <a:p>
            <a:pPr lvl="0"/>
            <a:r>
              <a:rPr lang="en-US"/>
              <a:t>Edit Master text styles</a:t>
            </a:r>
          </a:p>
        </p:txBody>
      </p:sp>
    </p:spTree>
    <p:extLst>
      <p:ext uri="{BB962C8B-B14F-4D97-AF65-F5344CB8AC3E}">
        <p14:creationId xmlns:p14="http://schemas.microsoft.com/office/powerpoint/2010/main" val="240911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s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56C0A-B9C8-445E-8013-B33972330A9F}"/>
              </a:ext>
            </a:extLst>
          </p:cNvPr>
          <p:cNvSpPr>
            <a:spLocks noGrp="1"/>
          </p:cNvSpPr>
          <p:nvPr>
            <p:ph type="title"/>
          </p:nvPr>
        </p:nvSpPr>
        <p:spPr>
          <a:xfrm>
            <a:off x="582286" y="228143"/>
            <a:ext cx="6357684" cy="70472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C7B068-3A48-4EEB-8C73-AF5BC9F7D5C4}"/>
              </a:ext>
            </a:extLst>
          </p:cNvPr>
          <p:cNvSpPr>
            <a:spLocks noGrp="1"/>
          </p:cNvSpPr>
          <p:nvPr>
            <p:ph idx="1"/>
          </p:nvPr>
        </p:nvSpPr>
        <p:spPr>
          <a:xfrm>
            <a:off x="581809" y="2989736"/>
            <a:ext cx="2538000" cy="1822770"/>
          </a:xfrm>
        </p:spPr>
        <p:txBody>
          <a:bodyPr/>
          <a:lstStyle>
            <a:lvl1pPr>
              <a:defRPr sz="1125"/>
            </a:lvl1pPr>
            <a:lvl2pPr>
              <a:defRPr sz="1125"/>
            </a:lvl2pPr>
            <a:lvl3pPr>
              <a:defRPr sz="1125"/>
            </a:lvl3pPr>
            <a:lvl4pPr>
              <a:defRPr sz="1125"/>
            </a:lvl4pPr>
            <a:lvl5pPr>
              <a:defRPr sz="1125"/>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2">
            <a:extLst>
              <a:ext uri="{FF2B5EF4-FFF2-40B4-BE49-F238E27FC236}">
                <a16:creationId xmlns:a16="http://schemas.microsoft.com/office/drawing/2014/main" id="{64D9460A-ED9F-4E3E-87F3-DFCAD2AC7C8A}"/>
              </a:ext>
            </a:extLst>
          </p:cNvPr>
          <p:cNvSpPr>
            <a:spLocks noGrp="1"/>
          </p:cNvSpPr>
          <p:nvPr>
            <p:ph idx="13"/>
          </p:nvPr>
        </p:nvSpPr>
        <p:spPr>
          <a:xfrm>
            <a:off x="3361519" y="2980778"/>
            <a:ext cx="2538000" cy="1822770"/>
          </a:xfrm>
        </p:spPr>
        <p:txBody>
          <a:bodyPr/>
          <a:lstStyle>
            <a:lvl1pPr>
              <a:defRPr sz="1125"/>
            </a:lvl1pPr>
            <a:lvl2pPr>
              <a:defRPr sz="1125"/>
            </a:lvl2pPr>
            <a:lvl3pPr>
              <a:defRPr sz="1125"/>
            </a:lvl3pPr>
            <a:lvl4pPr>
              <a:defRPr sz="1125"/>
            </a:lvl4pPr>
            <a:lvl5pPr>
              <a:defRPr sz="1125"/>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70EF7A9E-72DA-482F-86B5-42277E49061A}"/>
              </a:ext>
            </a:extLst>
          </p:cNvPr>
          <p:cNvSpPr>
            <a:spLocks noGrp="1"/>
          </p:cNvSpPr>
          <p:nvPr>
            <p:ph idx="14"/>
          </p:nvPr>
        </p:nvSpPr>
        <p:spPr>
          <a:xfrm>
            <a:off x="6110974" y="2980778"/>
            <a:ext cx="2538000" cy="1822770"/>
          </a:xfrm>
        </p:spPr>
        <p:txBody>
          <a:bodyPr/>
          <a:lstStyle>
            <a:lvl1pPr>
              <a:defRPr sz="1125"/>
            </a:lvl1pPr>
            <a:lvl2pPr>
              <a:defRPr sz="1125"/>
            </a:lvl2pPr>
            <a:lvl3pPr>
              <a:defRPr sz="1125"/>
            </a:lvl3pPr>
            <a:lvl4pPr>
              <a:defRPr sz="1125"/>
            </a:lvl4pPr>
            <a:lvl5pPr>
              <a:defRPr sz="1125"/>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9">
            <a:extLst>
              <a:ext uri="{FF2B5EF4-FFF2-40B4-BE49-F238E27FC236}">
                <a16:creationId xmlns:a16="http://schemas.microsoft.com/office/drawing/2014/main" id="{CEEC44E5-0089-431F-AB3B-BB8C32F10D22}"/>
              </a:ext>
            </a:extLst>
          </p:cNvPr>
          <p:cNvSpPr>
            <a:spLocks noGrp="1"/>
          </p:cNvSpPr>
          <p:nvPr>
            <p:ph type="body" sz="quarter" idx="18"/>
          </p:nvPr>
        </p:nvSpPr>
        <p:spPr>
          <a:xfrm>
            <a:off x="581809" y="2669600"/>
            <a:ext cx="2538000" cy="215504"/>
          </a:xfrm>
        </p:spPr>
        <p:txBody>
          <a:bodyPr/>
          <a:lstStyle>
            <a:lvl1pPr>
              <a:defRPr sz="1650" b="1">
                <a:solidFill>
                  <a:srgbClr val="00684B"/>
                </a:solidFill>
              </a:defRPr>
            </a:lvl1pPr>
            <a:lvl2pPr>
              <a:defRPr sz="1500">
                <a:solidFill>
                  <a:srgbClr val="00684B"/>
                </a:solidFill>
              </a:defRPr>
            </a:lvl2pPr>
            <a:lvl3pPr>
              <a:defRPr sz="1500">
                <a:solidFill>
                  <a:srgbClr val="00684B"/>
                </a:solidFill>
              </a:defRPr>
            </a:lvl3pPr>
            <a:lvl4pPr>
              <a:defRPr sz="1500">
                <a:solidFill>
                  <a:srgbClr val="00684B"/>
                </a:solidFill>
              </a:defRPr>
            </a:lvl4pPr>
            <a:lvl5pPr>
              <a:defRPr sz="1500">
                <a:solidFill>
                  <a:srgbClr val="00684B"/>
                </a:solidFill>
              </a:defRPr>
            </a:lvl5pPr>
          </a:lstStyle>
          <a:p>
            <a:pPr lvl="0"/>
            <a:r>
              <a:rPr lang="en-US"/>
              <a:t>Edit Master text styles</a:t>
            </a:r>
          </a:p>
        </p:txBody>
      </p:sp>
      <p:sp>
        <p:nvSpPr>
          <p:cNvPr id="14" name="Text Placeholder 9">
            <a:extLst>
              <a:ext uri="{FF2B5EF4-FFF2-40B4-BE49-F238E27FC236}">
                <a16:creationId xmlns:a16="http://schemas.microsoft.com/office/drawing/2014/main" id="{B3B83A00-5DEC-433E-8BDA-CD4528048B22}"/>
              </a:ext>
            </a:extLst>
          </p:cNvPr>
          <p:cNvSpPr>
            <a:spLocks noGrp="1"/>
          </p:cNvSpPr>
          <p:nvPr>
            <p:ph type="body" sz="quarter" idx="19"/>
          </p:nvPr>
        </p:nvSpPr>
        <p:spPr>
          <a:xfrm>
            <a:off x="3361519" y="2669600"/>
            <a:ext cx="2538000" cy="215504"/>
          </a:xfrm>
        </p:spPr>
        <p:txBody>
          <a:bodyPr/>
          <a:lstStyle>
            <a:lvl1pPr>
              <a:defRPr sz="1650" b="1">
                <a:solidFill>
                  <a:srgbClr val="00684B"/>
                </a:solidFill>
              </a:defRPr>
            </a:lvl1pPr>
            <a:lvl2pPr>
              <a:defRPr sz="1500">
                <a:solidFill>
                  <a:srgbClr val="00684B"/>
                </a:solidFill>
              </a:defRPr>
            </a:lvl2pPr>
            <a:lvl3pPr>
              <a:defRPr sz="1500">
                <a:solidFill>
                  <a:srgbClr val="00684B"/>
                </a:solidFill>
              </a:defRPr>
            </a:lvl3pPr>
            <a:lvl4pPr>
              <a:defRPr sz="1500">
                <a:solidFill>
                  <a:srgbClr val="00684B"/>
                </a:solidFill>
              </a:defRPr>
            </a:lvl4pPr>
            <a:lvl5pPr>
              <a:defRPr sz="1500">
                <a:solidFill>
                  <a:srgbClr val="00684B"/>
                </a:solidFill>
              </a:defRPr>
            </a:lvl5pPr>
          </a:lstStyle>
          <a:p>
            <a:pPr lvl="0"/>
            <a:r>
              <a:rPr lang="en-US"/>
              <a:t>Edit Master text styles</a:t>
            </a:r>
          </a:p>
        </p:txBody>
      </p:sp>
      <p:sp>
        <p:nvSpPr>
          <p:cNvPr id="15" name="Text Placeholder 9">
            <a:extLst>
              <a:ext uri="{FF2B5EF4-FFF2-40B4-BE49-F238E27FC236}">
                <a16:creationId xmlns:a16="http://schemas.microsoft.com/office/drawing/2014/main" id="{FDC62C96-2944-40A8-95EB-480BF3A001BE}"/>
              </a:ext>
            </a:extLst>
          </p:cNvPr>
          <p:cNvSpPr>
            <a:spLocks noGrp="1"/>
          </p:cNvSpPr>
          <p:nvPr>
            <p:ph type="body" sz="quarter" idx="20"/>
          </p:nvPr>
        </p:nvSpPr>
        <p:spPr>
          <a:xfrm>
            <a:off x="6110974" y="2669600"/>
            <a:ext cx="2538000" cy="215504"/>
          </a:xfrm>
        </p:spPr>
        <p:txBody>
          <a:bodyPr/>
          <a:lstStyle>
            <a:lvl1pPr>
              <a:defRPr sz="1650" b="1">
                <a:solidFill>
                  <a:srgbClr val="00684B"/>
                </a:solidFill>
              </a:defRPr>
            </a:lvl1pPr>
            <a:lvl2pPr>
              <a:defRPr sz="1500">
                <a:solidFill>
                  <a:srgbClr val="00684B"/>
                </a:solidFill>
              </a:defRPr>
            </a:lvl2pPr>
            <a:lvl3pPr>
              <a:defRPr sz="1500">
                <a:solidFill>
                  <a:srgbClr val="00684B"/>
                </a:solidFill>
              </a:defRPr>
            </a:lvl3pPr>
            <a:lvl4pPr>
              <a:defRPr sz="1500">
                <a:solidFill>
                  <a:srgbClr val="00684B"/>
                </a:solidFill>
              </a:defRPr>
            </a:lvl4pPr>
            <a:lvl5pPr>
              <a:defRPr sz="1500">
                <a:solidFill>
                  <a:srgbClr val="00684B"/>
                </a:solidFill>
              </a:defRPr>
            </a:lvl5pPr>
          </a:lstStyle>
          <a:p>
            <a:pPr lvl="0"/>
            <a:r>
              <a:rPr lang="en-US"/>
              <a:t>Edit Master text styles</a:t>
            </a:r>
          </a:p>
        </p:txBody>
      </p:sp>
      <p:sp>
        <p:nvSpPr>
          <p:cNvPr id="18" name="Content Placeholder 17">
            <a:extLst>
              <a:ext uri="{FF2B5EF4-FFF2-40B4-BE49-F238E27FC236}">
                <a16:creationId xmlns:a16="http://schemas.microsoft.com/office/drawing/2014/main" id="{7F8B0A64-3840-4BE2-94B1-151F8C36797E}"/>
              </a:ext>
            </a:extLst>
          </p:cNvPr>
          <p:cNvSpPr>
            <a:spLocks noGrp="1"/>
          </p:cNvSpPr>
          <p:nvPr>
            <p:ph sz="quarter" idx="21" hasCustomPrompt="1"/>
          </p:nvPr>
        </p:nvSpPr>
        <p:spPr>
          <a:xfrm>
            <a:off x="581726" y="1383788"/>
            <a:ext cx="1107000" cy="1107000"/>
          </a:xfrm>
        </p:spPr>
        <p:txBody>
          <a:bodyPr/>
          <a:lstStyle>
            <a:lvl1pPr>
              <a:defRPr/>
            </a:lvl1pPr>
          </a:lstStyle>
          <a:p>
            <a:pPr lvl="0"/>
            <a:r>
              <a:rPr lang="en-US"/>
              <a:t>Click image icon to add graphic</a:t>
            </a:r>
            <a:endParaRPr lang="en-GB"/>
          </a:p>
        </p:txBody>
      </p:sp>
      <p:sp>
        <p:nvSpPr>
          <p:cNvPr id="19" name="Content Placeholder 17">
            <a:extLst>
              <a:ext uri="{FF2B5EF4-FFF2-40B4-BE49-F238E27FC236}">
                <a16:creationId xmlns:a16="http://schemas.microsoft.com/office/drawing/2014/main" id="{9657CC1D-CB94-407E-8F48-E20F55FB8472}"/>
              </a:ext>
            </a:extLst>
          </p:cNvPr>
          <p:cNvSpPr>
            <a:spLocks noGrp="1"/>
          </p:cNvSpPr>
          <p:nvPr>
            <p:ph sz="quarter" idx="22" hasCustomPrompt="1"/>
          </p:nvPr>
        </p:nvSpPr>
        <p:spPr>
          <a:xfrm>
            <a:off x="3364407" y="1384634"/>
            <a:ext cx="1107000" cy="1107000"/>
          </a:xfrm>
        </p:spPr>
        <p:txBody>
          <a:bodyPr/>
          <a:lstStyle>
            <a:lvl1pPr>
              <a:defRPr/>
            </a:lvl1pPr>
          </a:lstStyle>
          <a:p>
            <a:pPr lvl="0"/>
            <a:r>
              <a:rPr lang="en-US"/>
              <a:t>Click image icon to add graphic</a:t>
            </a:r>
            <a:endParaRPr lang="en-GB"/>
          </a:p>
        </p:txBody>
      </p:sp>
      <p:sp>
        <p:nvSpPr>
          <p:cNvPr id="20" name="Content Placeholder 17">
            <a:extLst>
              <a:ext uri="{FF2B5EF4-FFF2-40B4-BE49-F238E27FC236}">
                <a16:creationId xmlns:a16="http://schemas.microsoft.com/office/drawing/2014/main" id="{54D5BE04-C477-46CD-A058-9CF83E549818}"/>
              </a:ext>
            </a:extLst>
          </p:cNvPr>
          <p:cNvSpPr>
            <a:spLocks noGrp="1"/>
          </p:cNvSpPr>
          <p:nvPr>
            <p:ph sz="quarter" idx="23" hasCustomPrompt="1"/>
          </p:nvPr>
        </p:nvSpPr>
        <p:spPr>
          <a:xfrm>
            <a:off x="6110974" y="1403322"/>
            <a:ext cx="1107000" cy="1107000"/>
          </a:xfrm>
        </p:spPr>
        <p:txBody>
          <a:bodyPr/>
          <a:lstStyle>
            <a:lvl1pPr>
              <a:defRPr/>
            </a:lvl1pPr>
          </a:lstStyle>
          <a:p>
            <a:pPr lvl="0"/>
            <a:r>
              <a:rPr lang="en-US"/>
              <a:t>Click image icon to add graphic</a:t>
            </a:r>
            <a:endParaRPr lang="en-GB"/>
          </a:p>
        </p:txBody>
      </p:sp>
    </p:spTree>
    <p:extLst>
      <p:ext uri="{BB962C8B-B14F-4D97-AF65-F5344CB8AC3E}">
        <p14:creationId xmlns:p14="http://schemas.microsoft.com/office/powerpoint/2010/main" val="3300097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2_Divider 1">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8EF1812-5BD6-4963-9B40-06EA6BC0B8BC}"/>
              </a:ext>
            </a:extLst>
          </p:cNvPr>
          <p:cNvSpPr/>
          <p:nvPr userDrawn="1"/>
        </p:nvSpPr>
        <p:spPr>
          <a:xfrm>
            <a:off x="0" y="3159000"/>
            <a:ext cx="4887000" cy="1512000"/>
          </a:xfrm>
          <a:prstGeom prst="rect">
            <a:avLst/>
          </a:prstGeom>
          <a:solidFill>
            <a:srgbClr val="006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GB" sz="1350"/>
          </a:p>
        </p:txBody>
      </p:sp>
      <p:sp>
        <p:nvSpPr>
          <p:cNvPr id="2" name="Title 1">
            <a:extLst>
              <a:ext uri="{FF2B5EF4-FFF2-40B4-BE49-F238E27FC236}">
                <a16:creationId xmlns:a16="http://schemas.microsoft.com/office/drawing/2014/main" id="{EE3A3BDF-C151-4CE3-A195-FC08E76D393F}"/>
              </a:ext>
            </a:extLst>
          </p:cNvPr>
          <p:cNvSpPr>
            <a:spLocks noGrp="1"/>
          </p:cNvSpPr>
          <p:nvPr>
            <p:ph type="ctrTitle"/>
          </p:nvPr>
        </p:nvSpPr>
        <p:spPr>
          <a:xfrm>
            <a:off x="351000" y="3567675"/>
            <a:ext cx="4134806" cy="694652"/>
          </a:xfrm>
        </p:spPr>
        <p:txBody>
          <a:bodyPr anchor="ctr" anchorCtr="0"/>
          <a:lstStyle>
            <a:lvl1pPr algn="l">
              <a:defRPr sz="1650" b="1">
                <a:solidFill>
                  <a:schemeClr val="bg1"/>
                </a:solidFill>
              </a:defRPr>
            </a:lvl1pPr>
          </a:lstStyle>
          <a:p>
            <a:r>
              <a:rPr lang="en-US"/>
              <a:t>Click to edit Master title style</a:t>
            </a:r>
            <a:endParaRPr lang="en-GB"/>
          </a:p>
        </p:txBody>
      </p:sp>
      <p:pic>
        <p:nvPicPr>
          <p:cNvPr id="8" name="Picture 7">
            <a:extLst>
              <a:ext uri="{FF2B5EF4-FFF2-40B4-BE49-F238E27FC236}">
                <a16:creationId xmlns:a16="http://schemas.microsoft.com/office/drawing/2014/main" id="{D22327F1-4BD8-4374-BD04-2A18D651E33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307000" y="135554"/>
            <a:ext cx="675000" cy="675000"/>
          </a:xfrm>
          <a:prstGeom prst="rect">
            <a:avLst/>
          </a:prstGeom>
        </p:spPr>
      </p:pic>
    </p:spTree>
    <p:extLst>
      <p:ext uri="{BB962C8B-B14F-4D97-AF65-F5344CB8AC3E}">
        <p14:creationId xmlns:p14="http://schemas.microsoft.com/office/powerpoint/2010/main" val="131589711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E5B88E-05E0-EF0C-C4EA-75EF57DF44FF}"/>
              </a:ext>
            </a:extLst>
          </p:cNvPr>
          <p:cNvSpPr>
            <a:spLocks noGrp="1"/>
          </p:cNvSpPr>
          <p:nvPr>
            <p:ph type="title"/>
          </p:nvPr>
        </p:nvSpPr>
        <p:spPr/>
        <p:txBody>
          <a:bodyPr/>
          <a:lstStyle/>
          <a:p>
            <a:r>
              <a:rPr lang="nl-NL"/>
              <a:t>Klik om stijl te bewerken</a:t>
            </a:r>
            <a:endParaRPr lang="en-NL"/>
          </a:p>
        </p:txBody>
      </p:sp>
      <p:sp>
        <p:nvSpPr>
          <p:cNvPr id="3" name="Tijdelijke aanduiding voor inhoud 2">
            <a:extLst>
              <a:ext uri="{FF2B5EF4-FFF2-40B4-BE49-F238E27FC236}">
                <a16:creationId xmlns:a16="http://schemas.microsoft.com/office/drawing/2014/main" id="{6C1F770D-9DF7-D38A-C498-6E332FBD650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datum 3">
            <a:extLst>
              <a:ext uri="{FF2B5EF4-FFF2-40B4-BE49-F238E27FC236}">
                <a16:creationId xmlns:a16="http://schemas.microsoft.com/office/drawing/2014/main" id="{E79185A2-5193-E380-675D-95010E3C829B}"/>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5" name="Tijdelijke aanduiding voor voettekst 4">
            <a:extLst>
              <a:ext uri="{FF2B5EF4-FFF2-40B4-BE49-F238E27FC236}">
                <a16:creationId xmlns:a16="http://schemas.microsoft.com/office/drawing/2014/main" id="{C5F800F7-CCDA-26DD-F7D3-F4B658D1165D}"/>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B71DC204-094C-9512-246E-999E0ADC635D}"/>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28219615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Profile page">
    <p:bg>
      <p:bgPr>
        <a:solidFill>
          <a:srgbClr val="D7EAD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A3BDF-C151-4CE3-A195-FC08E76D393F}"/>
              </a:ext>
            </a:extLst>
          </p:cNvPr>
          <p:cNvSpPr>
            <a:spLocks noGrp="1"/>
          </p:cNvSpPr>
          <p:nvPr>
            <p:ph type="ctrTitle" hasCustomPrompt="1"/>
          </p:nvPr>
        </p:nvSpPr>
        <p:spPr>
          <a:xfrm>
            <a:off x="3780000" y="2025001"/>
            <a:ext cx="4869891" cy="476153"/>
          </a:xfrm>
        </p:spPr>
        <p:txBody>
          <a:bodyPr anchor="t" anchorCtr="0"/>
          <a:lstStyle>
            <a:lvl1pPr algn="l">
              <a:defRPr sz="2400">
                <a:solidFill>
                  <a:srgbClr val="00684B"/>
                </a:solidFill>
              </a:defRPr>
            </a:lvl1pPr>
          </a:lstStyle>
          <a:p>
            <a:r>
              <a:rPr lang="en-US"/>
              <a:t>Click to add name</a:t>
            </a:r>
            <a:endParaRPr lang="en-GB"/>
          </a:p>
        </p:txBody>
      </p:sp>
      <p:sp>
        <p:nvSpPr>
          <p:cNvPr id="3" name="Subtitle 2">
            <a:extLst>
              <a:ext uri="{FF2B5EF4-FFF2-40B4-BE49-F238E27FC236}">
                <a16:creationId xmlns:a16="http://schemas.microsoft.com/office/drawing/2014/main" id="{8A48F9AF-7103-4462-AEFD-409FBB5A5F26}"/>
              </a:ext>
            </a:extLst>
          </p:cNvPr>
          <p:cNvSpPr>
            <a:spLocks noGrp="1"/>
          </p:cNvSpPr>
          <p:nvPr>
            <p:ph type="subTitle" idx="1" hasCustomPrompt="1"/>
          </p:nvPr>
        </p:nvSpPr>
        <p:spPr>
          <a:xfrm>
            <a:off x="3780001" y="2565000"/>
            <a:ext cx="4869890" cy="305335"/>
          </a:xfrm>
        </p:spPr>
        <p:txBody>
          <a:bodyPr anchor="t" anchorCtr="0"/>
          <a:lstStyle>
            <a:lvl1pPr marL="0" indent="0" algn="l">
              <a:buNone/>
              <a:defRPr sz="15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job title / position / department</a:t>
            </a:r>
            <a:endParaRPr lang="en-GB"/>
          </a:p>
        </p:txBody>
      </p:sp>
      <p:sp>
        <p:nvSpPr>
          <p:cNvPr id="5" name="Picture Placeholder 4">
            <a:extLst>
              <a:ext uri="{FF2B5EF4-FFF2-40B4-BE49-F238E27FC236}">
                <a16:creationId xmlns:a16="http://schemas.microsoft.com/office/drawing/2014/main" id="{5849714A-D265-4796-A514-DD60718A8AF2}"/>
              </a:ext>
            </a:extLst>
          </p:cNvPr>
          <p:cNvSpPr>
            <a:spLocks noGrp="1"/>
          </p:cNvSpPr>
          <p:nvPr>
            <p:ph type="pic" sz="quarter" idx="10" hasCustomPrompt="1"/>
          </p:nvPr>
        </p:nvSpPr>
        <p:spPr>
          <a:xfrm>
            <a:off x="1188000" y="1323000"/>
            <a:ext cx="2376000" cy="2376000"/>
          </a:xfrm>
          <a:prstGeom prst="flowChartConnector">
            <a:avLst/>
          </a:prstGeom>
        </p:spPr>
        <p:txBody>
          <a:bodyPr/>
          <a:lstStyle>
            <a:lvl1pPr>
              <a:defRPr/>
            </a:lvl1pPr>
          </a:lstStyle>
          <a:p>
            <a:r>
              <a:rPr lang="en-GB"/>
              <a:t>Click to add profile picture</a:t>
            </a:r>
          </a:p>
        </p:txBody>
      </p:sp>
      <p:pic>
        <p:nvPicPr>
          <p:cNvPr id="6" name="Picture 5">
            <a:extLst>
              <a:ext uri="{FF2B5EF4-FFF2-40B4-BE49-F238E27FC236}">
                <a16:creationId xmlns:a16="http://schemas.microsoft.com/office/drawing/2014/main" id="{21FF0B4E-2BBA-4B67-B83A-9399E805386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07000" y="135554"/>
            <a:ext cx="675000" cy="675000"/>
          </a:xfrm>
          <a:prstGeom prst="rect">
            <a:avLst/>
          </a:prstGeom>
        </p:spPr>
      </p:pic>
    </p:spTree>
    <p:extLst>
      <p:ext uri="{BB962C8B-B14F-4D97-AF65-F5344CB8AC3E}">
        <p14:creationId xmlns:p14="http://schemas.microsoft.com/office/powerpoint/2010/main" val="3812943259"/>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ission Statement">
    <p:bg>
      <p:bgPr>
        <a:gradFill>
          <a:gsLst>
            <a:gs pos="100000">
              <a:schemeClr val="bg1"/>
            </a:gs>
            <a:gs pos="0">
              <a:srgbClr val="D7EAD9"/>
            </a:gs>
          </a:gsLst>
          <a:lin ang="5400000" scaled="1"/>
        </a:gradFill>
        <a:effectLst/>
      </p:bgPr>
    </p:bg>
    <p:spTree>
      <p:nvGrpSpPr>
        <p:cNvPr id="1" name=""/>
        <p:cNvGrpSpPr/>
        <p:nvPr/>
      </p:nvGrpSpPr>
      <p:grpSpPr>
        <a:xfrm>
          <a:off x="0" y="0"/>
          <a:ext cx="0" cy="0"/>
          <a:chOff x="0" y="0"/>
          <a:chExt cx="0" cy="0"/>
        </a:xfrm>
      </p:grpSpPr>
      <p:sp>
        <p:nvSpPr>
          <p:cNvPr id="7" name="Title 4">
            <a:extLst>
              <a:ext uri="{FF2B5EF4-FFF2-40B4-BE49-F238E27FC236}">
                <a16:creationId xmlns:a16="http://schemas.microsoft.com/office/drawing/2014/main" id="{54F91CC2-DF87-4901-862B-01A5DF927BAB}"/>
              </a:ext>
            </a:extLst>
          </p:cNvPr>
          <p:cNvSpPr txBox="1">
            <a:spLocks/>
          </p:cNvSpPr>
          <p:nvPr userDrawn="1"/>
        </p:nvSpPr>
        <p:spPr>
          <a:xfrm>
            <a:off x="584770" y="230628"/>
            <a:ext cx="6357684" cy="704724"/>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200" kern="1200">
                <a:solidFill>
                  <a:srgbClr val="00684B"/>
                </a:solidFill>
                <a:latin typeface="+mj-lt"/>
                <a:ea typeface="+mj-ea"/>
                <a:cs typeface="+mj-cs"/>
              </a:defRPr>
            </a:lvl1pPr>
          </a:lstStyle>
          <a:p>
            <a:r>
              <a:rPr lang="en-US" sz="2400"/>
              <a:t>Our mission</a:t>
            </a:r>
          </a:p>
        </p:txBody>
      </p:sp>
      <p:pic>
        <p:nvPicPr>
          <p:cNvPr id="2" name="Picture 1">
            <a:extLst>
              <a:ext uri="{FF2B5EF4-FFF2-40B4-BE49-F238E27FC236}">
                <a16:creationId xmlns:a16="http://schemas.microsoft.com/office/drawing/2014/main" id="{A14901D9-CDB2-4DC3-B43C-507DE033B50B}"/>
              </a:ext>
            </a:extLst>
          </p:cNvPr>
          <p:cNvPicPr>
            <a:picLocks noChangeAspect="1"/>
          </p:cNvPicPr>
          <p:nvPr userDrawn="1"/>
        </p:nvPicPr>
        <p:blipFill>
          <a:blip r:embed="rId2"/>
          <a:stretch>
            <a:fillRect/>
          </a:stretch>
        </p:blipFill>
        <p:spPr>
          <a:xfrm>
            <a:off x="315724" y="976539"/>
            <a:ext cx="7283828" cy="3561897"/>
          </a:xfrm>
          <a:prstGeom prst="rect">
            <a:avLst/>
          </a:prstGeom>
        </p:spPr>
      </p:pic>
    </p:spTree>
    <p:extLst>
      <p:ext uri="{BB962C8B-B14F-4D97-AF65-F5344CB8AC3E}">
        <p14:creationId xmlns:p14="http://schemas.microsoft.com/office/powerpoint/2010/main" val="2421974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Section divider 1">
    <p:bg>
      <p:bgPr>
        <a:solidFill>
          <a:srgbClr val="00684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A3BDF-C151-4CE3-A195-FC08E76D393F}"/>
              </a:ext>
            </a:extLst>
          </p:cNvPr>
          <p:cNvSpPr>
            <a:spLocks noGrp="1"/>
          </p:cNvSpPr>
          <p:nvPr>
            <p:ph type="ctrTitle" hasCustomPrompt="1"/>
          </p:nvPr>
        </p:nvSpPr>
        <p:spPr>
          <a:xfrm>
            <a:off x="4320000" y="3348001"/>
            <a:ext cx="4329891" cy="1464506"/>
          </a:xfrm>
        </p:spPr>
        <p:txBody>
          <a:bodyPr anchor="t" anchorCtr="0"/>
          <a:lstStyle>
            <a:lvl1pPr algn="l">
              <a:defRPr sz="2550">
                <a:solidFill>
                  <a:schemeClr val="bg1"/>
                </a:solidFill>
              </a:defRPr>
            </a:lvl1pPr>
          </a:lstStyle>
          <a:p>
            <a:r>
              <a:rPr lang="en-US"/>
              <a:t>Click to add Section divider title / text</a:t>
            </a:r>
            <a:endParaRPr lang="en-GB"/>
          </a:p>
        </p:txBody>
      </p:sp>
      <p:pic>
        <p:nvPicPr>
          <p:cNvPr id="8" name="Picture 7">
            <a:extLst>
              <a:ext uri="{FF2B5EF4-FFF2-40B4-BE49-F238E27FC236}">
                <a16:creationId xmlns:a16="http://schemas.microsoft.com/office/drawing/2014/main" id="{97A59965-B680-413E-993A-87FD442CB0A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07000" y="131482"/>
            <a:ext cx="675000" cy="675000"/>
          </a:xfrm>
          <a:prstGeom prst="rect">
            <a:avLst/>
          </a:prstGeom>
        </p:spPr>
      </p:pic>
    </p:spTree>
    <p:extLst>
      <p:ext uri="{BB962C8B-B14F-4D97-AF65-F5344CB8AC3E}">
        <p14:creationId xmlns:p14="http://schemas.microsoft.com/office/powerpoint/2010/main" val="2915782924"/>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ection divider 2">
    <p:bg>
      <p:bgPr>
        <a:solidFill>
          <a:srgbClr val="019F6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A3BDF-C151-4CE3-A195-FC08E76D393F}"/>
              </a:ext>
            </a:extLst>
          </p:cNvPr>
          <p:cNvSpPr>
            <a:spLocks noGrp="1"/>
          </p:cNvSpPr>
          <p:nvPr>
            <p:ph type="ctrTitle" hasCustomPrompt="1"/>
          </p:nvPr>
        </p:nvSpPr>
        <p:spPr>
          <a:xfrm>
            <a:off x="4320000" y="3348001"/>
            <a:ext cx="4329891" cy="1464506"/>
          </a:xfrm>
        </p:spPr>
        <p:txBody>
          <a:bodyPr anchor="t" anchorCtr="0"/>
          <a:lstStyle>
            <a:lvl1pPr algn="l">
              <a:defRPr sz="2550">
                <a:solidFill>
                  <a:schemeClr val="bg1"/>
                </a:solidFill>
              </a:defRPr>
            </a:lvl1pPr>
          </a:lstStyle>
          <a:p>
            <a:r>
              <a:rPr lang="en-US"/>
              <a:t>Click to add Section divider title / text</a:t>
            </a:r>
            <a:endParaRPr lang="en-GB"/>
          </a:p>
        </p:txBody>
      </p:sp>
      <p:pic>
        <p:nvPicPr>
          <p:cNvPr id="8" name="Picture 7">
            <a:extLst>
              <a:ext uri="{FF2B5EF4-FFF2-40B4-BE49-F238E27FC236}">
                <a16:creationId xmlns:a16="http://schemas.microsoft.com/office/drawing/2014/main" id="{97A59965-B680-413E-993A-87FD442CB0A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07000" y="131482"/>
            <a:ext cx="675000" cy="675000"/>
          </a:xfrm>
          <a:prstGeom prst="rect">
            <a:avLst/>
          </a:prstGeom>
        </p:spPr>
      </p:pic>
    </p:spTree>
    <p:extLst>
      <p:ext uri="{BB962C8B-B14F-4D97-AF65-F5344CB8AC3E}">
        <p14:creationId xmlns:p14="http://schemas.microsoft.com/office/powerpoint/2010/main" val="1386721558"/>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Section divider 3">
    <p:bg>
      <p:bgPr>
        <a:solidFill>
          <a:srgbClr val="82C49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A3BDF-C151-4CE3-A195-FC08E76D393F}"/>
              </a:ext>
            </a:extLst>
          </p:cNvPr>
          <p:cNvSpPr>
            <a:spLocks noGrp="1"/>
          </p:cNvSpPr>
          <p:nvPr>
            <p:ph type="ctrTitle" hasCustomPrompt="1"/>
          </p:nvPr>
        </p:nvSpPr>
        <p:spPr>
          <a:xfrm>
            <a:off x="4320000" y="3348001"/>
            <a:ext cx="4329891" cy="1464506"/>
          </a:xfrm>
        </p:spPr>
        <p:txBody>
          <a:bodyPr anchor="t" anchorCtr="0"/>
          <a:lstStyle>
            <a:lvl1pPr algn="l">
              <a:defRPr sz="2550">
                <a:solidFill>
                  <a:schemeClr val="bg1"/>
                </a:solidFill>
              </a:defRPr>
            </a:lvl1pPr>
          </a:lstStyle>
          <a:p>
            <a:r>
              <a:rPr lang="en-US"/>
              <a:t>Click to add Section divider title / text</a:t>
            </a:r>
            <a:endParaRPr lang="en-GB"/>
          </a:p>
        </p:txBody>
      </p:sp>
      <p:pic>
        <p:nvPicPr>
          <p:cNvPr id="8" name="Picture 7">
            <a:extLst>
              <a:ext uri="{FF2B5EF4-FFF2-40B4-BE49-F238E27FC236}">
                <a16:creationId xmlns:a16="http://schemas.microsoft.com/office/drawing/2014/main" id="{97A59965-B680-413E-993A-87FD442CB0A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07000" y="131482"/>
            <a:ext cx="675000" cy="675000"/>
          </a:xfrm>
          <a:prstGeom prst="rect">
            <a:avLst/>
          </a:prstGeom>
        </p:spPr>
      </p:pic>
    </p:spTree>
    <p:extLst>
      <p:ext uri="{BB962C8B-B14F-4D97-AF65-F5344CB8AC3E}">
        <p14:creationId xmlns:p14="http://schemas.microsoft.com/office/powerpoint/2010/main" val="1488642192"/>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losing page">
    <p:bg>
      <p:bgPr>
        <a:solidFill>
          <a:srgbClr val="00885C"/>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CADEED6-E212-4E54-B8BA-B37A60C88FA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00000" y="1282500"/>
            <a:ext cx="3684960" cy="1728000"/>
          </a:xfrm>
          <a:prstGeom prst="rect">
            <a:avLst/>
          </a:prstGeom>
        </p:spPr>
      </p:pic>
      <p:grpSp>
        <p:nvGrpSpPr>
          <p:cNvPr id="2" name="Group 1">
            <a:extLst>
              <a:ext uri="{FF2B5EF4-FFF2-40B4-BE49-F238E27FC236}">
                <a16:creationId xmlns:a16="http://schemas.microsoft.com/office/drawing/2014/main" id="{F667C42E-C85E-46EB-9ADD-E238CB060956}"/>
              </a:ext>
            </a:extLst>
          </p:cNvPr>
          <p:cNvGrpSpPr/>
          <p:nvPr userDrawn="1"/>
        </p:nvGrpSpPr>
        <p:grpSpPr>
          <a:xfrm>
            <a:off x="2212394" y="4250625"/>
            <a:ext cx="4780936" cy="300082"/>
            <a:chOff x="2341913" y="5583536"/>
            <a:chExt cx="6374581" cy="400108"/>
          </a:xfrm>
        </p:grpSpPr>
        <p:sp>
          <p:nvSpPr>
            <p:cNvPr id="7" name="Rectangle 6">
              <a:extLst>
                <a:ext uri="{FF2B5EF4-FFF2-40B4-BE49-F238E27FC236}">
                  <a16:creationId xmlns:a16="http://schemas.microsoft.com/office/drawing/2014/main" id="{E15E2FCA-8276-48DE-A923-1058F3DB8D20}"/>
                </a:ext>
              </a:extLst>
            </p:cNvPr>
            <p:cNvSpPr/>
            <p:nvPr userDrawn="1"/>
          </p:nvSpPr>
          <p:spPr>
            <a:xfrm>
              <a:off x="4947953" y="5583536"/>
              <a:ext cx="703039" cy="400108"/>
            </a:xfrm>
            <a:prstGeom prst="rect">
              <a:avLst/>
            </a:prstGeom>
          </p:spPr>
          <p:txBody>
            <a:bodyPr wrap="square">
              <a:spAutoFit/>
            </a:bodyPr>
            <a:lstStyle/>
            <a:p>
              <a:pPr defTabSz="740569">
                <a:tabLst/>
              </a:pPr>
              <a:r>
                <a:rPr lang="en-GB" sz="1350" b="0" i="0" u="none" strike="noStrike" baseline="0">
                  <a:solidFill>
                    <a:srgbClr val="83C494"/>
                  </a:solidFill>
                  <a:latin typeface="+mj-lt"/>
                </a:rPr>
                <a:t>Asia</a:t>
              </a:r>
              <a:endParaRPr lang="en-GB" sz="1350">
                <a:latin typeface="+mj-lt"/>
              </a:endParaRPr>
            </a:p>
          </p:txBody>
        </p:sp>
        <p:sp>
          <p:nvSpPr>
            <p:cNvPr id="4" name="Rectangle 3">
              <a:extLst>
                <a:ext uri="{FF2B5EF4-FFF2-40B4-BE49-F238E27FC236}">
                  <a16:creationId xmlns:a16="http://schemas.microsoft.com/office/drawing/2014/main" id="{0788485C-9A9D-471D-8135-2376FCF7D684}"/>
                </a:ext>
              </a:extLst>
            </p:cNvPr>
            <p:cNvSpPr/>
            <p:nvPr userDrawn="1"/>
          </p:nvSpPr>
          <p:spPr>
            <a:xfrm>
              <a:off x="2341913" y="5583536"/>
              <a:ext cx="1160239" cy="400108"/>
            </a:xfrm>
            <a:prstGeom prst="rect">
              <a:avLst/>
            </a:prstGeom>
          </p:spPr>
          <p:txBody>
            <a:bodyPr wrap="square">
              <a:spAutoFit/>
            </a:bodyPr>
            <a:lstStyle/>
            <a:p>
              <a:pPr defTabSz="740569">
                <a:tabLst/>
              </a:pPr>
              <a:r>
                <a:rPr lang="en-GB" sz="1350" b="0" i="0" u="none" strike="noStrike" baseline="0">
                  <a:solidFill>
                    <a:srgbClr val="83C494"/>
                  </a:solidFill>
                  <a:latin typeface="+mj-lt"/>
                </a:rPr>
                <a:t>Europe</a:t>
              </a:r>
              <a:endParaRPr lang="en-GB" sz="1350">
                <a:latin typeface="+mj-lt"/>
              </a:endParaRPr>
            </a:p>
          </p:txBody>
        </p:sp>
        <p:sp>
          <p:nvSpPr>
            <p:cNvPr id="5" name="Rectangle 4">
              <a:extLst>
                <a:ext uri="{FF2B5EF4-FFF2-40B4-BE49-F238E27FC236}">
                  <a16:creationId xmlns:a16="http://schemas.microsoft.com/office/drawing/2014/main" id="{3F43B963-2B8F-47AB-93C9-353451D5E4D4}"/>
                </a:ext>
              </a:extLst>
            </p:cNvPr>
            <p:cNvSpPr/>
            <p:nvPr userDrawn="1"/>
          </p:nvSpPr>
          <p:spPr>
            <a:xfrm>
              <a:off x="7179089" y="5583536"/>
              <a:ext cx="1537405" cy="400108"/>
            </a:xfrm>
            <a:prstGeom prst="rect">
              <a:avLst/>
            </a:prstGeom>
          </p:spPr>
          <p:txBody>
            <a:bodyPr wrap="square">
              <a:spAutoFit/>
            </a:bodyPr>
            <a:lstStyle/>
            <a:p>
              <a:pPr defTabSz="740569">
                <a:tabLst/>
              </a:pPr>
              <a:r>
                <a:rPr lang="en-GB" sz="1350" b="0" i="0" u="none" strike="noStrike" baseline="0">
                  <a:solidFill>
                    <a:srgbClr val="83C494"/>
                  </a:solidFill>
                  <a:latin typeface="+mj-lt"/>
                </a:rPr>
                <a:t>Middle East</a:t>
              </a:r>
              <a:endParaRPr lang="en-GB" sz="1350">
                <a:latin typeface="+mj-lt"/>
              </a:endParaRPr>
            </a:p>
          </p:txBody>
        </p:sp>
        <p:sp>
          <p:nvSpPr>
            <p:cNvPr id="9" name="Rectangle 8">
              <a:extLst>
                <a:ext uri="{FF2B5EF4-FFF2-40B4-BE49-F238E27FC236}">
                  <a16:creationId xmlns:a16="http://schemas.microsoft.com/office/drawing/2014/main" id="{854F022B-E432-402A-BBCA-52C830EAFCFB}"/>
                </a:ext>
              </a:extLst>
            </p:cNvPr>
            <p:cNvSpPr/>
            <p:nvPr userDrawn="1"/>
          </p:nvSpPr>
          <p:spPr>
            <a:xfrm>
              <a:off x="4024409" y="5583536"/>
              <a:ext cx="273271" cy="400108"/>
            </a:xfrm>
            <a:prstGeom prst="rect">
              <a:avLst/>
            </a:prstGeom>
          </p:spPr>
          <p:txBody>
            <a:bodyPr wrap="square">
              <a:spAutoFit/>
            </a:bodyPr>
            <a:lstStyle/>
            <a:p>
              <a:pPr defTabSz="740569">
                <a:tabLst/>
              </a:pPr>
              <a:r>
                <a:rPr lang="en-GB" sz="1350" b="0" i="0" u="none" strike="noStrike" baseline="0">
                  <a:solidFill>
                    <a:srgbClr val="83C494"/>
                  </a:solidFill>
                  <a:latin typeface="+mj-lt"/>
                </a:rPr>
                <a:t>|</a:t>
              </a:r>
              <a:endParaRPr lang="en-GB" sz="1350">
                <a:latin typeface="+mj-lt"/>
              </a:endParaRPr>
            </a:p>
          </p:txBody>
        </p:sp>
        <p:sp>
          <p:nvSpPr>
            <p:cNvPr id="10" name="Rectangle 9">
              <a:extLst>
                <a:ext uri="{FF2B5EF4-FFF2-40B4-BE49-F238E27FC236}">
                  <a16:creationId xmlns:a16="http://schemas.microsoft.com/office/drawing/2014/main" id="{A1E20F32-AF15-4341-9ED1-A3DC3AEDC23E}"/>
                </a:ext>
              </a:extLst>
            </p:cNvPr>
            <p:cNvSpPr/>
            <p:nvPr userDrawn="1"/>
          </p:nvSpPr>
          <p:spPr>
            <a:xfrm>
              <a:off x="6292121" y="5583536"/>
              <a:ext cx="273271" cy="400108"/>
            </a:xfrm>
            <a:prstGeom prst="rect">
              <a:avLst/>
            </a:prstGeom>
          </p:spPr>
          <p:txBody>
            <a:bodyPr wrap="square">
              <a:spAutoFit/>
            </a:bodyPr>
            <a:lstStyle/>
            <a:p>
              <a:pPr defTabSz="740569">
                <a:tabLst/>
              </a:pPr>
              <a:r>
                <a:rPr lang="en-GB" sz="1350" b="0" i="0" u="none" strike="noStrike" baseline="0">
                  <a:solidFill>
                    <a:srgbClr val="83C494"/>
                  </a:solidFill>
                  <a:latin typeface="+mj-lt"/>
                </a:rPr>
                <a:t>|</a:t>
              </a:r>
              <a:endParaRPr lang="en-GB" sz="1350">
                <a:latin typeface="+mj-lt"/>
              </a:endParaRPr>
            </a:p>
          </p:txBody>
        </p:sp>
      </p:grpSp>
    </p:spTree>
    <p:extLst>
      <p:ext uri="{BB962C8B-B14F-4D97-AF65-F5344CB8AC3E}">
        <p14:creationId xmlns:p14="http://schemas.microsoft.com/office/powerpoint/2010/main" val="3045974746"/>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Deloitte Standaard Template_Slide">
    <p:bg>
      <p:bgPr>
        <a:solidFill>
          <a:srgbClr val="06152C"/>
        </a:solidFill>
        <a:effectLst/>
      </p:bgPr>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FA5BAE7F-8250-4DCE-A8F2-1B328084E816}"/>
              </a:ext>
            </a:extLst>
          </p:cNvPr>
          <p:cNvGraphicFramePr>
            <a:graphicFrameLocks noChangeAspect="1"/>
          </p:cNvGraphicFramePr>
          <p:nvPr userDrawn="1">
            <p:custDataLst>
              <p:tags r:id="rId1"/>
            </p:custDataLst>
            <p:extLst>
              <p:ext uri="{D42A27DB-BD31-4B8C-83A1-F6EECF244321}">
                <p14:modId xmlns:p14="http://schemas.microsoft.com/office/powerpoint/2010/main" val="3372155609"/>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3" imgW="592" imgH="591" progId="TCLayout.ActiveDocument.1">
                  <p:embed/>
                </p:oleObj>
              </mc:Choice>
              <mc:Fallback>
                <p:oleObj name="think-cell Slide" r:id="rId3" imgW="592" imgH="591" progId="TCLayout.ActiveDocument.1">
                  <p:embed/>
                  <p:pic>
                    <p:nvPicPr>
                      <p:cNvPr id="4" name="Object 3" hidden="1">
                        <a:extLst>
                          <a:ext uri="{FF2B5EF4-FFF2-40B4-BE49-F238E27FC236}">
                            <a16:creationId xmlns:a16="http://schemas.microsoft.com/office/drawing/2014/main" id="{FA5BAE7F-8250-4DCE-A8F2-1B328084E816}"/>
                          </a:ext>
                        </a:extLst>
                      </p:cNvPr>
                      <p:cNvPicPr/>
                      <p:nvPr/>
                    </p:nvPicPr>
                    <p:blipFill>
                      <a:blip r:embed="rId4"/>
                      <a:stretch>
                        <a:fillRect/>
                      </a:stretch>
                    </p:blipFill>
                    <p:spPr>
                      <a:xfrm>
                        <a:off x="1191" y="1191"/>
                        <a:ext cx="1191" cy="1191"/>
                      </a:xfrm>
                      <a:prstGeom prst="rect">
                        <a:avLst/>
                      </a:prstGeom>
                    </p:spPr>
                  </p:pic>
                </p:oleObj>
              </mc:Fallback>
            </mc:AlternateContent>
          </a:graphicData>
        </a:graphic>
      </p:graphicFrame>
      <p:sp>
        <p:nvSpPr>
          <p:cNvPr id="12" name="Slide Number Placeholder 5"/>
          <p:cNvSpPr>
            <a:spLocks noGrp="1"/>
          </p:cNvSpPr>
          <p:nvPr>
            <p:ph type="sldNum" sz="quarter" idx="4"/>
          </p:nvPr>
        </p:nvSpPr>
        <p:spPr>
          <a:xfrm>
            <a:off x="8467045" y="4868018"/>
            <a:ext cx="490074" cy="180000"/>
          </a:xfrm>
          <a:prstGeom prst="rect">
            <a:avLst/>
          </a:prstGeom>
        </p:spPr>
        <p:txBody>
          <a:bodyPr vert="horz" wrap="none" lIns="0" tIns="0" rIns="0" bIns="0" rtlCol="0" anchor="t" anchorCtr="1"/>
          <a:lstStyle>
            <a:lvl1pPr marL="0" indent="0" algn="r" rtl="0">
              <a:buFont typeface="Arial" panose="020B0604020202020204" pitchFamily="34" charset="0"/>
              <a:buNone/>
              <a:defRPr sz="700">
                <a:solidFill>
                  <a:schemeClr val="bg1"/>
                </a:solidFill>
              </a:defRPr>
            </a:lvl1pPr>
          </a:lstStyle>
          <a:p>
            <a:r>
              <a:rPr lang="nl-NL">
                <a:solidFill>
                  <a:prstClr val="white"/>
                </a:solidFill>
              </a:rPr>
              <a:t>/ </a:t>
            </a:r>
            <a:fld id="{73EE6724-4521-4EF8-974D-BA1C7F9CD007}" type="slidenum">
              <a:rPr lang="nl-NL" smtClean="0">
                <a:solidFill>
                  <a:prstClr val="white"/>
                </a:solidFill>
              </a:rPr>
              <a:pPr/>
              <a:t>‹nr.›</a:t>
            </a:fld>
            <a:endParaRPr lang="nl-NL">
              <a:solidFill>
                <a:prstClr val="white"/>
              </a:solidFill>
            </a:endParaRPr>
          </a:p>
        </p:txBody>
      </p:sp>
      <p:sp>
        <p:nvSpPr>
          <p:cNvPr id="7" name="Date Placeholder 3">
            <a:extLst>
              <a:ext uri="{FF2B5EF4-FFF2-40B4-BE49-F238E27FC236}">
                <a16:creationId xmlns:a16="http://schemas.microsoft.com/office/drawing/2014/main" id="{F847EB3F-37AC-4021-8762-D5CB7FE874C1}"/>
              </a:ext>
            </a:extLst>
          </p:cNvPr>
          <p:cNvSpPr>
            <a:spLocks noGrp="1"/>
          </p:cNvSpPr>
          <p:nvPr>
            <p:ph type="dt" sz="half" idx="2"/>
          </p:nvPr>
        </p:nvSpPr>
        <p:spPr>
          <a:xfrm>
            <a:off x="7148739" y="4868018"/>
            <a:ext cx="1314182" cy="180000"/>
          </a:xfrm>
          <a:prstGeom prst="rect">
            <a:avLst/>
          </a:prstGeom>
        </p:spPr>
        <p:txBody>
          <a:bodyPr vert="horz" lIns="0" tIns="0" rIns="0" bIns="0" rtlCol="0" anchor="t" anchorCtr="0"/>
          <a:lstStyle>
            <a:lvl1pPr algn="r" rtl="0">
              <a:defRPr sz="569">
                <a:solidFill>
                  <a:schemeClr val="bg1"/>
                </a:solidFill>
              </a:defRPr>
            </a:lvl1pPr>
          </a:lstStyle>
          <a:p>
            <a:r>
              <a:rPr lang="en-NL">
                <a:solidFill>
                  <a:prstClr val="white"/>
                </a:solidFill>
              </a:rPr>
              <a:t>03-2023</a:t>
            </a:r>
            <a:endParaRPr lang="nl-NL">
              <a:solidFill>
                <a:prstClr val="white"/>
              </a:solidFill>
            </a:endParaRPr>
          </a:p>
        </p:txBody>
      </p:sp>
      <p:sp>
        <p:nvSpPr>
          <p:cNvPr id="10" name="Footer Placeholder 4">
            <a:extLst>
              <a:ext uri="{FF2B5EF4-FFF2-40B4-BE49-F238E27FC236}">
                <a16:creationId xmlns:a16="http://schemas.microsoft.com/office/drawing/2014/main" id="{5FF52D98-7926-42DE-AA4E-356CB47E2FCB}"/>
              </a:ext>
            </a:extLst>
          </p:cNvPr>
          <p:cNvSpPr>
            <a:spLocks noGrp="1"/>
          </p:cNvSpPr>
          <p:nvPr>
            <p:ph type="ftr" sz="quarter" idx="3"/>
          </p:nvPr>
        </p:nvSpPr>
        <p:spPr>
          <a:xfrm>
            <a:off x="3073239" y="4868018"/>
            <a:ext cx="4506016" cy="180000"/>
          </a:xfrm>
          <a:prstGeom prst="rect">
            <a:avLst/>
          </a:prstGeom>
        </p:spPr>
        <p:txBody>
          <a:bodyPr vert="horz" lIns="0" tIns="0" rIns="0" bIns="0" rtlCol="0" anchor="t" anchorCtr="0"/>
          <a:lstStyle>
            <a:lvl1pPr algn="r" rtl="0">
              <a:defRPr sz="569">
                <a:solidFill>
                  <a:schemeClr val="bg1"/>
                </a:solidFill>
              </a:defRPr>
            </a:lvl1pPr>
          </a:lstStyle>
          <a:p>
            <a:r>
              <a:rPr lang="nl-NL">
                <a:solidFill>
                  <a:prstClr val="white"/>
                </a:solidFill>
              </a:rPr>
              <a:t>iPanel vergadering</a:t>
            </a:r>
          </a:p>
        </p:txBody>
      </p:sp>
      <p:sp>
        <p:nvSpPr>
          <p:cNvPr id="11" name="Title 1">
            <a:extLst>
              <a:ext uri="{FF2B5EF4-FFF2-40B4-BE49-F238E27FC236}">
                <a16:creationId xmlns:a16="http://schemas.microsoft.com/office/drawing/2014/main" id="{F0B42A55-38CA-4FE3-94F4-3D09FB8F758C}"/>
              </a:ext>
            </a:extLst>
          </p:cNvPr>
          <p:cNvSpPr>
            <a:spLocks noGrp="1"/>
          </p:cNvSpPr>
          <p:nvPr>
            <p:ph type="title" hasCustomPrompt="1"/>
          </p:nvPr>
        </p:nvSpPr>
        <p:spPr>
          <a:xfrm>
            <a:off x="278606" y="453103"/>
            <a:ext cx="8572500" cy="336282"/>
          </a:xfrm>
          <a:prstGeom prst="rect">
            <a:avLst/>
          </a:prstGeom>
        </p:spPr>
        <p:txBody>
          <a:bodyPr vert="horz" anchor="t"/>
          <a:lstStyle>
            <a:lvl1pPr rtl="0">
              <a:defRPr sz="1350"/>
            </a:lvl1pPr>
          </a:lstStyle>
          <a:p>
            <a:r>
              <a:rPr lang="nl-NL"/>
              <a:t>Klik om de stijl te bewerken</a:t>
            </a:r>
          </a:p>
        </p:txBody>
      </p:sp>
      <p:sp>
        <p:nvSpPr>
          <p:cNvPr id="14" name="Content Placeholder 2">
            <a:extLst>
              <a:ext uri="{FF2B5EF4-FFF2-40B4-BE49-F238E27FC236}">
                <a16:creationId xmlns:a16="http://schemas.microsoft.com/office/drawing/2014/main" id="{D47D6405-408E-47BC-B4E3-BD046AD925C4}"/>
              </a:ext>
            </a:extLst>
          </p:cNvPr>
          <p:cNvSpPr>
            <a:spLocks noGrp="1"/>
          </p:cNvSpPr>
          <p:nvPr>
            <p:ph sz="half" idx="1" hasCustomPrompt="1"/>
          </p:nvPr>
        </p:nvSpPr>
        <p:spPr>
          <a:xfrm>
            <a:off x="278606" y="910800"/>
            <a:ext cx="8572500" cy="3636000"/>
          </a:xfrm>
          <a:prstGeom prst="rect">
            <a:avLst/>
          </a:prstGeom>
        </p:spPr>
        <p:txBody>
          <a:bodyPr/>
          <a:lstStyle>
            <a:lvl1pPr rtl="0">
              <a:defRPr/>
            </a:lvl1pPr>
            <a:lvl2pPr rtl="0">
              <a:defRPr/>
            </a:lvl2pPr>
            <a:lvl3pPr rtl="0">
              <a:defRPr/>
            </a:lvl3pPr>
            <a:lvl4pPr rtl="0">
              <a:defRPr/>
            </a:lvl4pPr>
            <a:lvl5pPr rtl="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6" name="Text Placeholder 15">
            <a:extLst>
              <a:ext uri="{FF2B5EF4-FFF2-40B4-BE49-F238E27FC236}">
                <a16:creationId xmlns:a16="http://schemas.microsoft.com/office/drawing/2014/main" id="{FCEF03EE-9966-4E69-A830-F789A35D99B1}"/>
              </a:ext>
            </a:extLst>
          </p:cNvPr>
          <p:cNvSpPr>
            <a:spLocks noGrp="1"/>
          </p:cNvSpPr>
          <p:nvPr>
            <p:ph type="body" sz="quarter" idx="10" hasCustomPrompt="1"/>
          </p:nvPr>
        </p:nvSpPr>
        <p:spPr>
          <a:xfrm>
            <a:off x="278606" y="150971"/>
            <a:ext cx="8586788" cy="215504"/>
          </a:xfrm>
          <a:prstGeom prst="rect">
            <a:avLst/>
          </a:prstGeom>
        </p:spPr>
        <p:txBody>
          <a:bodyPr anchor="ctr"/>
          <a:lstStyle>
            <a:lvl1pPr rtl="0">
              <a:defRPr sz="900">
                <a:solidFill>
                  <a:schemeClr val="bg1"/>
                </a:solidFill>
              </a:defRPr>
            </a:lvl1pPr>
          </a:lstStyle>
          <a:p>
            <a:pPr lvl="0"/>
            <a:r>
              <a:rPr lang="nl-NL"/>
              <a:t>Klik hier om te bewerken</a:t>
            </a:r>
          </a:p>
        </p:txBody>
      </p:sp>
    </p:spTree>
    <p:extLst>
      <p:ext uri="{BB962C8B-B14F-4D97-AF65-F5344CB8AC3E}">
        <p14:creationId xmlns:p14="http://schemas.microsoft.com/office/powerpoint/2010/main" val="3521616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29D329-22A4-F5C7-23E3-93BF66E8277D}"/>
              </a:ext>
            </a:extLst>
          </p:cNvPr>
          <p:cNvSpPr>
            <a:spLocks noGrp="1"/>
          </p:cNvSpPr>
          <p:nvPr>
            <p:ph type="title"/>
          </p:nvPr>
        </p:nvSpPr>
        <p:spPr>
          <a:xfrm>
            <a:off x="623888" y="1282304"/>
            <a:ext cx="7886700" cy="2139553"/>
          </a:xfrm>
        </p:spPr>
        <p:txBody>
          <a:bodyPr anchor="b"/>
          <a:lstStyle>
            <a:lvl1pPr>
              <a:defRPr sz="4500"/>
            </a:lvl1pPr>
          </a:lstStyle>
          <a:p>
            <a:r>
              <a:rPr lang="nl-NL"/>
              <a:t>Klik om stijl te bewerken</a:t>
            </a:r>
            <a:endParaRPr lang="en-NL"/>
          </a:p>
        </p:txBody>
      </p:sp>
      <p:sp>
        <p:nvSpPr>
          <p:cNvPr id="3" name="Tijdelijke aanduiding voor tekst 2">
            <a:extLst>
              <a:ext uri="{FF2B5EF4-FFF2-40B4-BE49-F238E27FC236}">
                <a16:creationId xmlns:a16="http://schemas.microsoft.com/office/drawing/2014/main" id="{D6D5B847-708B-0C02-A300-71B76422183D}"/>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916F9DD-194E-89D6-0A08-51A371B8C13F}"/>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5" name="Tijdelijke aanduiding voor voettekst 4">
            <a:extLst>
              <a:ext uri="{FF2B5EF4-FFF2-40B4-BE49-F238E27FC236}">
                <a16:creationId xmlns:a16="http://schemas.microsoft.com/office/drawing/2014/main" id="{08AC7A9E-E635-8AEE-9B61-716DB3FCE1F4}"/>
              </a:ext>
            </a:extLst>
          </p:cNvPr>
          <p:cNvSpPr>
            <a:spLocks noGrp="1"/>
          </p:cNvSpPr>
          <p:nvPr>
            <p:ph type="ftr" sz="quarter" idx="11"/>
          </p:nvPr>
        </p:nvSpPr>
        <p:spPr/>
        <p:txBody>
          <a:bodyPr/>
          <a:lstStyle/>
          <a:p>
            <a:endParaRPr lang="en-GB"/>
          </a:p>
        </p:txBody>
      </p:sp>
      <p:sp>
        <p:nvSpPr>
          <p:cNvPr id="6" name="Tijdelijke aanduiding voor dianummer 5">
            <a:extLst>
              <a:ext uri="{FF2B5EF4-FFF2-40B4-BE49-F238E27FC236}">
                <a16:creationId xmlns:a16="http://schemas.microsoft.com/office/drawing/2014/main" id="{B21C2080-5455-6834-802E-44EF7C9E2C7E}"/>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1091183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B28846-6922-F563-9066-56FCD305E0B8}"/>
              </a:ext>
            </a:extLst>
          </p:cNvPr>
          <p:cNvSpPr>
            <a:spLocks noGrp="1"/>
          </p:cNvSpPr>
          <p:nvPr>
            <p:ph type="title"/>
          </p:nvPr>
        </p:nvSpPr>
        <p:spPr/>
        <p:txBody>
          <a:bodyPr/>
          <a:lstStyle/>
          <a:p>
            <a:r>
              <a:rPr lang="nl-NL"/>
              <a:t>Klik om stijl te bewerken</a:t>
            </a:r>
            <a:endParaRPr lang="en-NL"/>
          </a:p>
        </p:txBody>
      </p:sp>
      <p:sp>
        <p:nvSpPr>
          <p:cNvPr id="3" name="Tijdelijke aanduiding voor inhoud 2">
            <a:extLst>
              <a:ext uri="{FF2B5EF4-FFF2-40B4-BE49-F238E27FC236}">
                <a16:creationId xmlns:a16="http://schemas.microsoft.com/office/drawing/2014/main" id="{BBE09CAC-43D6-8046-A38C-255CE2CA9DF9}"/>
              </a:ext>
            </a:extLst>
          </p:cNvPr>
          <p:cNvSpPr>
            <a:spLocks noGrp="1"/>
          </p:cNvSpPr>
          <p:nvPr>
            <p:ph sz="half" idx="1"/>
          </p:nvPr>
        </p:nvSpPr>
        <p:spPr>
          <a:xfrm>
            <a:off x="628650" y="1369219"/>
            <a:ext cx="3886200" cy="326350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inhoud 3">
            <a:extLst>
              <a:ext uri="{FF2B5EF4-FFF2-40B4-BE49-F238E27FC236}">
                <a16:creationId xmlns:a16="http://schemas.microsoft.com/office/drawing/2014/main" id="{5C8C2FA3-57F7-E5C6-CD2F-20AD8A7F64CE}"/>
              </a:ext>
            </a:extLst>
          </p:cNvPr>
          <p:cNvSpPr>
            <a:spLocks noGrp="1"/>
          </p:cNvSpPr>
          <p:nvPr>
            <p:ph sz="half" idx="2"/>
          </p:nvPr>
        </p:nvSpPr>
        <p:spPr>
          <a:xfrm>
            <a:off x="4629150" y="1369219"/>
            <a:ext cx="3886200" cy="326350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5" name="Tijdelijke aanduiding voor datum 4">
            <a:extLst>
              <a:ext uri="{FF2B5EF4-FFF2-40B4-BE49-F238E27FC236}">
                <a16:creationId xmlns:a16="http://schemas.microsoft.com/office/drawing/2014/main" id="{C17889FE-7FE5-A869-CA49-5E449DDF9BA9}"/>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6" name="Tijdelijke aanduiding voor voettekst 5">
            <a:extLst>
              <a:ext uri="{FF2B5EF4-FFF2-40B4-BE49-F238E27FC236}">
                <a16:creationId xmlns:a16="http://schemas.microsoft.com/office/drawing/2014/main" id="{2EF388CF-2DA7-45FB-29A2-80EC9E2A83C0}"/>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89EA0734-7738-86BB-0753-F6B32C93F3F1}"/>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2318709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09B646-7D11-A633-ED2B-72C628CBCA60}"/>
              </a:ext>
            </a:extLst>
          </p:cNvPr>
          <p:cNvSpPr>
            <a:spLocks noGrp="1"/>
          </p:cNvSpPr>
          <p:nvPr>
            <p:ph type="title"/>
          </p:nvPr>
        </p:nvSpPr>
        <p:spPr>
          <a:xfrm>
            <a:off x="629841" y="273844"/>
            <a:ext cx="7886700" cy="994172"/>
          </a:xfrm>
        </p:spPr>
        <p:txBody>
          <a:bodyPr/>
          <a:lstStyle/>
          <a:p>
            <a:r>
              <a:rPr lang="nl-NL"/>
              <a:t>Klik om stijl te bewerken</a:t>
            </a:r>
            <a:endParaRPr lang="en-NL"/>
          </a:p>
        </p:txBody>
      </p:sp>
      <p:sp>
        <p:nvSpPr>
          <p:cNvPr id="3" name="Tijdelijke aanduiding voor tekst 2">
            <a:extLst>
              <a:ext uri="{FF2B5EF4-FFF2-40B4-BE49-F238E27FC236}">
                <a16:creationId xmlns:a16="http://schemas.microsoft.com/office/drawing/2014/main" id="{FDFC79AC-F318-AAD7-A65F-88A8688CC561}"/>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12DECD1-A683-33F4-D8B3-DC79A32F9E82}"/>
              </a:ext>
            </a:extLst>
          </p:cNvPr>
          <p:cNvSpPr>
            <a:spLocks noGrp="1"/>
          </p:cNvSpPr>
          <p:nvPr>
            <p:ph sz="half" idx="2"/>
          </p:nvPr>
        </p:nvSpPr>
        <p:spPr>
          <a:xfrm>
            <a:off x="629842" y="1878806"/>
            <a:ext cx="3868340" cy="276344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5" name="Tijdelijke aanduiding voor tekst 4">
            <a:extLst>
              <a:ext uri="{FF2B5EF4-FFF2-40B4-BE49-F238E27FC236}">
                <a16:creationId xmlns:a16="http://schemas.microsoft.com/office/drawing/2014/main" id="{F02A755C-2943-1357-FCF5-AF3F62CAD2FA}"/>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754A717-A8D8-5DE7-6017-4322B5CB6BB9}"/>
              </a:ext>
            </a:extLst>
          </p:cNvPr>
          <p:cNvSpPr>
            <a:spLocks noGrp="1"/>
          </p:cNvSpPr>
          <p:nvPr>
            <p:ph sz="quarter" idx="4"/>
          </p:nvPr>
        </p:nvSpPr>
        <p:spPr>
          <a:xfrm>
            <a:off x="4629150" y="1878806"/>
            <a:ext cx="3887391" cy="276344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7" name="Tijdelijke aanduiding voor datum 6">
            <a:extLst>
              <a:ext uri="{FF2B5EF4-FFF2-40B4-BE49-F238E27FC236}">
                <a16:creationId xmlns:a16="http://schemas.microsoft.com/office/drawing/2014/main" id="{88237A5F-5B81-B323-820F-9C391C5893F0}"/>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8" name="Tijdelijke aanduiding voor voettekst 7">
            <a:extLst>
              <a:ext uri="{FF2B5EF4-FFF2-40B4-BE49-F238E27FC236}">
                <a16:creationId xmlns:a16="http://schemas.microsoft.com/office/drawing/2014/main" id="{482B2390-4F91-74B0-B1CB-8DC25FD44DDA}"/>
              </a:ext>
            </a:extLst>
          </p:cNvPr>
          <p:cNvSpPr>
            <a:spLocks noGrp="1"/>
          </p:cNvSpPr>
          <p:nvPr>
            <p:ph type="ftr" sz="quarter" idx="11"/>
          </p:nvPr>
        </p:nvSpPr>
        <p:spPr/>
        <p:txBody>
          <a:bodyPr/>
          <a:lstStyle/>
          <a:p>
            <a:endParaRPr lang="en-GB"/>
          </a:p>
        </p:txBody>
      </p:sp>
      <p:sp>
        <p:nvSpPr>
          <p:cNvPr id="9" name="Tijdelijke aanduiding voor dianummer 8">
            <a:extLst>
              <a:ext uri="{FF2B5EF4-FFF2-40B4-BE49-F238E27FC236}">
                <a16:creationId xmlns:a16="http://schemas.microsoft.com/office/drawing/2014/main" id="{EF1D4ED8-44E5-EE6F-9977-FDCF90D4FCD5}"/>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619273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5EEFA7-2395-B094-34AB-4D86A9E377C4}"/>
              </a:ext>
            </a:extLst>
          </p:cNvPr>
          <p:cNvSpPr>
            <a:spLocks noGrp="1"/>
          </p:cNvSpPr>
          <p:nvPr>
            <p:ph type="title"/>
          </p:nvPr>
        </p:nvSpPr>
        <p:spPr/>
        <p:txBody>
          <a:bodyPr/>
          <a:lstStyle/>
          <a:p>
            <a:r>
              <a:rPr lang="nl-NL"/>
              <a:t>Klik om stijl te bewerken</a:t>
            </a:r>
            <a:endParaRPr lang="en-NL"/>
          </a:p>
        </p:txBody>
      </p:sp>
      <p:sp>
        <p:nvSpPr>
          <p:cNvPr id="3" name="Tijdelijke aanduiding voor datum 2">
            <a:extLst>
              <a:ext uri="{FF2B5EF4-FFF2-40B4-BE49-F238E27FC236}">
                <a16:creationId xmlns:a16="http://schemas.microsoft.com/office/drawing/2014/main" id="{1D472124-3234-D0D2-6F73-2390439536CF}"/>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4" name="Tijdelijke aanduiding voor voettekst 3">
            <a:extLst>
              <a:ext uri="{FF2B5EF4-FFF2-40B4-BE49-F238E27FC236}">
                <a16:creationId xmlns:a16="http://schemas.microsoft.com/office/drawing/2014/main" id="{D7097DAD-99D3-E5A8-4DB8-BA1C41580ACD}"/>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626259E4-73BC-035F-7872-7729A3ACDC56}"/>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941380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EB482B2-165E-0746-F922-DE57CB6167FF}"/>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3" name="Tijdelijke aanduiding voor voettekst 2">
            <a:extLst>
              <a:ext uri="{FF2B5EF4-FFF2-40B4-BE49-F238E27FC236}">
                <a16:creationId xmlns:a16="http://schemas.microsoft.com/office/drawing/2014/main" id="{346B9702-60E7-FD75-8BCD-43EE2778B255}"/>
              </a:ext>
            </a:extLst>
          </p:cNvPr>
          <p:cNvSpPr>
            <a:spLocks noGrp="1"/>
          </p:cNvSpPr>
          <p:nvPr>
            <p:ph type="ftr" sz="quarter" idx="11"/>
          </p:nvPr>
        </p:nvSpPr>
        <p:spPr/>
        <p:txBody>
          <a:bodyPr/>
          <a:lstStyle/>
          <a:p>
            <a:endParaRPr lang="en-GB"/>
          </a:p>
        </p:txBody>
      </p:sp>
      <p:sp>
        <p:nvSpPr>
          <p:cNvPr id="4" name="Tijdelijke aanduiding voor dianummer 3">
            <a:extLst>
              <a:ext uri="{FF2B5EF4-FFF2-40B4-BE49-F238E27FC236}">
                <a16:creationId xmlns:a16="http://schemas.microsoft.com/office/drawing/2014/main" id="{7DD3D00E-AA56-2AF1-CE8A-076D39009460}"/>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185552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61CA9-0CEF-AA25-77BF-019369AF9786}"/>
              </a:ext>
            </a:extLst>
          </p:cNvPr>
          <p:cNvSpPr>
            <a:spLocks noGrp="1"/>
          </p:cNvSpPr>
          <p:nvPr>
            <p:ph type="title"/>
          </p:nvPr>
        </p:nvSpPr>
        <p:spPr>
          <a:xfrm>
            <a:off x="629841" y="342900"/>
            <a:ext cx="2949178" cy="1200150"/>
          </a:xfrm>
        </p:spPr>
        <p:txBody>
          <a:bodyPr anchor="b"/>
          <a:lstStyle>
            <a:lvl1pPr>
              <a:defRPr sz="2400"/>
            </a:lvl1pPr>
          </a:lstStyle>
          <a:p>
            <a:r>
              <a:rPr lang="nl-NL"/>
              <a:t>Klik om stijl te bewerken</a:t>
            </a:r>
            <a:endParaRPr lang="en-NL"/>
          </a:p>
        </p:txBody>
      </p:sp>
      <p:sp>
        <p:nvSpPr>
          <p:cNvPr id="3" name="Tijdelijke aanduiding voor inhoud 2">
            <a:extLst>
              <a:ext uri="{FF2B5EF4-FFF2-40B4-BE49-F238E27FC236}">
                <a16:creationId xmlns:a16="http://schemas.microsoft.com/office/drawing/2014/main" id="{9174F6AB-CA6D-3B5E-8D75-CC3C3C2B8119}"/>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tekst 3">
            <a:extLst>
              <a:ext uri="{FF2B5EF4-FFF2-40B4-BE49-F238E27FC236}">
                <a16:creationId xmlns:a16="http://schemas.microsoft.com/office/drawing/2014/main" id="{6FA06EA4-0564-5266-2CBB-87E19D6F315A}"/>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3E3E8A4-3A9B-5465-2604-44C76E06A718}"/>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6" name="Tijdelijke aanduiding voor voettekst 5">
            <a:extLst>
              <a:ext uri="{FF2B5EF4-FFF2-40B4-BE49-F238E27FC236}">
                <a16:creationId xmlns:a16="http://schemas.microsoft.com/office/drawing/2014/main" id="{2A274D9E-1484-4ACA-F2CB-659D1DB7467D}"/>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A43FE8D1-C418-62B5-DBEE-A0EA0C2FE252}"/>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112197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240550-3A4A-D98D-91EE-3B65DC120438}"/>
              </a:ext>
            </a:extLst>
          </p:cNvPr>
          <p:cNvSpPr>
            <a:spLocks noGrp="1"/>
          </p:cNvSpPr>
          <p:nvPr>
            <p:ph type="title"/>
          </p:nvPr>
        </p:nvSpPr>
        <p:spPr>
          <a:xfrm>
            <a:off x="629841" y="342900"/>
            <a:ext cx="2949178" cy="1200150"/>
          </a:xfrm>
        </p:spPr>
        <p:txBody>
          <a:bodyPr anchor="b"/>
          <a:lstStyle>
            <a:lvl1pPr>
              <a:defRPr sz="2400"/>
            </a:lvl1pPr>
          </a:lstStyle>
          <a:p>
            <a:r>
              <a:rPr lang="nl-NL"/>
              <a:t>Klik om stijl te bewerken</a:t>
            </a:r>
            <a:endParaRPr lang="en-NL"/>
          </a:p>
        </p:txBody>
      </p:sp>
      <p:sp>
        <p:nvSpPr>
          <p:cNvPr id="3" name="Tijdelijke aanduiding voor afbeelding 2">
            <a:extLst>
              <a:ext uri="{FF2B5EF4-FFF2-40B4-BE49-F238E27FC236}">
                <a16:creationId xmlns:a16="http://schemas.microsoft.com/office/drawing/2014/main" id="{E2CA2FEA-D842-F9CE-3A82-8E9B664541FC}"/>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NL"/>
          </a:p>
        </p:txBody>
      </p:sp>
      <p:sp>
        <p:nvSpPr>
          <p:cNvPr id="4" name="Tijdelijke aanduiding voor tekst 3">
            <a:extLst>
              <a:ext uri="{FF2B5EF4-FFF2-40B4-BE49-F238E27FC236}">
                <a16:creationId xmlns:a16="http://schemas.microsoft.com/office/drawing/2014/main" id="{09E12C3E-49D0-615F-C0BD-51C82AA1C07B}"/>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E62A63D-B668-8104-5EDA-76CD7CDF1702}"/>
              </a:ext>
            </a:extLst>
          </p:cNvPr>
          <p:cNvSpPr>
            <a:spLocks noGrp="1"/>
          </p:cNvSpPr>
          <p:nvPr>
            <p:ph type="dt" sz="half" idx="10"/>
          </p:nvPr>
        </p:nvSpPr>
        <p:spPr/>
        <p:txBody>
          <a:bodyPr/>
          <a:lstStyle/>
          <a:p>
            <a:fld id="{066B1DB4-43E5-4472-B48C-42F238EDF0EC}" type="datetimeFigureOut">
              <a:rPr lang="en-GB" smtClean="0"/>
              <a:t>15/01/2025</a:t>
            </a:fld>
            <a:endParaRPr lang="en-GB"/>
          </a:p>
        </p:txBody>
      </p:sp>
      <p:sp>
        <p:nvSpPr>
          <p:cNvPr id="6" name="Tijdelijke aanduiding voor voettekst 5">
            <a:extLst>
              <a:ext uri="{FF2B5EF4-FFF2-40B4-BE49-F238E27FC236}">
                <a16:creationId xmlns:a16="http://schemas.microsoft.com/office/drawing/2014/main" id="{7B6EBA79-1924-5E42-525A-98A06B81FB22}"/>
              </a:ext>
            </a:extLst>
          </p:cNvPr>
          <p:cNvSpPr>
            <a:spLocks noGrp="1"/>
          </p:cNvSpPr>
          <p:nvPr>
            <p:ph type="ftr" sz="quarter" idx="11"/>
          </p:nvPr>
        </p:nvSpPr>
        <p:spPr/>
        <p:txBody>
          <a:bodyPr/>
          <a:lstStyle/>
          <a:p>
            <a:endParaRPr lang="en-GB"/>
          </a:p>
        </p:txBody>
      </p:sp>
      <p:sp>
        <p:nvSpPr>
          <p:cNvPr id="7" name="Tijdelijke aanduiding voor dianummer 6">
            <a:extLst>
              <a:ext uri="{FF2B5EF4-FFF2-40B4-BE49-F238E27FC236}">
                <a16:creationId xmlns:a16="http://schemas.microsoft.com/office/drawing/2014/main" id="{3CD3F6E2-BE70-CD62-A232-1071CBA238FD}"/>
              </a:ext>
            </a:extLst>
          </p:cNvPr>
          <p:cNvSpPr>
            <a:spLocks noGrp="1"/>
          </p:cNvSpPr>
          <p:nvPr>
            <p:ph type="sldNum" sz="quarter" idx="12"/>
          </p:nvPr>
        </p:nvSpPr>
        <p:spPr/>
        <p:txBody>
          <a:bodyPr/>
          <a:lstStyle/>
          <a:p>
            <a:fld id="{4DE9A501-B793-4482-A040-76DBD3DA97E7}" type="slidenum">
              <a:rPr lang="en-GB" smtClean="0"/>
              <a:t>‹nr.›</a:t>
            </a:fld>
            <a:endParaRPr lang="en-GB"/>
          </a:p>
        </p:txBody>
      </p:sp>
    </p:spTree>
    <p:extLst>
      <p:ext uri="{BB962C8B-B14F-4D97-AF65-F5344CB8AC3E}">
        <p14:creationId xmlns:p14="http://schemas.microsoft.com/office/powerpoint/2010/main" val="33245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3FC5BFC-1355-4185-0F1B-B5E670C78EEE}"/>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nl-NL"/>
              <a:t>Klik om stijl te bewerken</a:t>
            </a:r>
            <a:endParaRPr lang="en-NL"/>
          </a:p>
        </p:txBody>
      </p:sp>
      <p:sp>
        <p:nvSpPr>
          <p:cNvPr id="3" name="Tijdelijke aanduiding voor tekst 2">
            <a:extLst>
              <a:ext uri="{FF2B5EF4-FFF2-40B4-BE49-F238E27FC236}">
                <a16:creationId xmlns:a16="http://schemas.microsoft.com/office/drawing/2014/main" id="{D8C2816B-6DAD-69D8-C9E6-9412EE5A1E17}"/>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Tijdelijke aanduiding voor datum 3">
            <a:extLst>
              <a:ext uri="{FF2B5EF4-FFF2-40B4-BE49-F238E27FC236}">
                <a16:creationId xmlns:a16="http://schemas.microsoft.com/office/drawing/2014/main" id="{249CAD00-FE1B-0195-8EE6-FE70CC31010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66B1DB4-43E5-4472-B48C-42F238EDF0EC}" type="datetimeFigureOut">
              <a:rPr lang="en-GB" smtClean="0"/>
              <a:t>15/01/2025</a:t>
            </a:fld>
            <a:endParaRPr lang="en-GB"/>
          </a:p>
        </p:txBody>
      </p:sp>
      <p:sp>
        <p:nvSpPr>
          <p:cNvPr id="5" name="Tijdelijke aanduiding voor voettekst 4">
            <a:extLst>
              <a:ext uri="{FF2B5EF4-FFF2-40B4-BE49-F238E27FC236}">
                <a16:creationId xmlns:a16="http://schemas.microsoft.com/office/drawing/2014/main" id="{F3424135-5A2E-F50D-2567-E8AAFD5836F7}"/>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Tijdelijke aanduiding voor dianummer 5">
            <a:extLst>
              <a:ext uri="{FF2B5EF4-FFF2-40B4-BE49-F238E27FC236}">
                <a16:creationId xmlns:a16="http://schemas.microsoft.com/office/drawing/2014/main" id="{BB9C020A-6A1C-DB3E-496F-94703067D993}"/>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DE9A501-B793-4482-A040-76DBD3DA97E7}" type="slidenum">
              <a:rPr lang="en-GB" smtClean="0"/>
              <a:t>‹nr.›</a:t>
            </a:fld>
            <a:endParaRPr lang="en-GB"/>
          </a:p>
        </p:txBody>
      </p:sp>
      <p:sp>
        <p:nvSpPr>
          <p:cNvPr id="8" name="Tekstvak 7">
            <a:extLst>
              <a:ext uri="{FF2B5EF4-FFF2-40B4-BE49-F238E27FC236}">
                <a16:creationId xmlns:a16="http://schemas.microsoft.com/office/drawing/2014/main" id="{79F89E7D-7FCF-75E6-70DC-706BB2363BD9}"/>
              </a:ext>
            </a:extLst>
          </p:cNvPr>
          <p:cNvSpPr txBox="1"/>
          <p:nvPr>
            <p:extLst>
              <p:ext uri="{1162E1C5-73C7-4A58-AE30-91384D911F3F}">
                <p184:classification xmlns:p184="http://schemas.microsoft.com/office/powerpoint/2018/4/main" val="hdr"/>
              </p:ext>
            </p:extLst>
          </p:nvPr>
        </p:nvSpPr>
        <p:spPr>
          <a:xfrm>
            <a:off x="63500" y="63500"/>
            <a:ext cx="1246188" cy="152400"/>
          </a:xfrm>
          <a:prstGeom prst="rect">
            <a:avLst/>
          </a:prstGeom>
        </p:spPr>
        <p:txBody>
          <a:bodyPr horzOverflow="overflow" lIns="0" tIns="0" rIns="0" bIns="0">
            <a:spAutoFit/>
          </a:bodyPr>
          <a:lstStyle/>
          <a:p>
            <a:pPr algn="l"/>
            <a:r>
              <a:rPr lang="en-NL" sz="1000">
                <a:solidFill>
                  <a:srgbClr val="2FB5E4"/>
                </a:solidFill>
                <a:latin typeface="Calibri" panose="020F0502020204030204" pitchFamily="34" charset="0"/>
                <a:ea typeface="Calibri" panose="020F0502020204030204" pitchFamily="34" charset="0"/>
                <a:cs typeface="Calibri" panose="020F0502020204030204" pitchFamily="34" charset="0"/>
              </a:rPr>
              <a:t>| DNB UNRESTRICTED |</a:t>
            </a:r>
          </a:p>
        </p:txBody>
      </p:sp>
    </p:spTree>
    <p:extLst>
      <p:ext uri="{BB962C8B-B14F-4D97-AF65-F5344CB8AC3E}">
        <p14:creationId xmlns:p14="http://schemas.microsoft.com/office/powerpoint/2010/main" val="251837036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 id="2147483703" r:id="rId20"/>
    <p:sldLayoutId id="2147483704" r:id="rId21"/>
    <p:sldLayoutId id="2147483705" r:id="rId22"/>
    <p:sldLayoutId id="2147483706" r:id="rId23"/>
    <p:sldLayoutId id="2147483707" r:id="rId24"/>
    <p:sldLayoutId id="2147483708" r:id="rId25"/>
    <p:sldLayoutId id="2147483709" r:id="rId2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0">
          <p15:clr>
            <a:srgbClr val="F26B43"/>
          </p15:clr>
        </p15:guide>
        <p15:guide id="2" pos="483">
          <p15:clr>
            <a:srgbClr val="F26B43"/>
          </p15:clr>
        </p15:guide>
        <p15:guide id="3" orient="horz" pos="4042">
          <p15:clr>
            <a:srgbClr val="F26B43"/>
          </p15:clr>
        </p15:guide>
        <p15:guide id="4" pos="7265">
          <p15:clr>
            <a:srgbClr val="F26B43"/>
          </p15:clr>
        </p15:guide>
        <p15:guide id="5" orient="horz" pos="1412">
          <p15:clr>
            <a:srgbClr val="F26B43"/>
          </p15:clr>
        </p15:guide>
        <p15:guide id="6" orient="horz" pos="913">
          <p15:clr>
            <a:srgbClr val="F26B43"/>
          </p15:clr>
        </p15:guide>
        <p15:guide id="7" orient="horz" pos="2092">
          <p15:clr>
            <a:srgbClr val="F26B43"/>
          </p15:clr>
        </p15:guide>
        <p15:guide id="8" orient="horz" pos="182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6.xml"/><Relationship Id="rId1" Type="http://schemas.openxmlformats.org/officeDocument/2006/relationships/tags" Target="../tags/tag2.xml"/><Relationship Id="rId5" Type="http://schemas.openxmlformats.org/officeDocument/2006/relationships/image" Target="../media/image8.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A684993F-1C18-492C-9404-B8CFB7B381E0}"/>
              </a:ext>
            </a:extLst>
          </p:cNvPr>
          <p:cNvGraphicFramePr>
            <a:graphicFrameLocks noChangeAspect="1"/>
          </p:cNvGraphicFramePr>
          <p:nvPr>
            <p:custDataLst>
              <p:tags r:id="rId1"/>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9" name="Object 8" hidden="1">
                        <a:extLst>
                          <a:ext uri="{FF2B5EF4-FFF2-40B4-BE49-F238E27FC236}">
                            <a16:creationId xmlns:a16="http://schemas.microsoft.com/office/drawing/2014/main" id="{A684993F-1C18-492C-9404-B8CFB7B381E0}"/>
                          </a:ext>
                        </a:extLst>
                      </p:cNvPr>
                      <p:cNvPicPr/>
                      <p:nvPr/>
                    </p:nvPicPr>
                    <p:blipFill>
                      <a:blip r:embed="rId5"/>
                      <a:stretch>
                        <a:fillRect/>
                      </a:stretch>
                    </p:blipFill>
                    <p:spPr>
                      <a:xfrm>
                        <a:off x="1191" y="1191"/>
                        <a:ext cx="1191" cy="1191"/>
                      </a:xfrm>
                      <a:prstGeom prst="rect">
                        <a:avLst/>
                      </a:prstGeom>
                    </p:spPr>
                  </p:pic>
                </p:oleObj>
              </mc:Fallback>
            </mc:AlternateContent>
          </a:graphicData>
        </a:graphic>
      </p:graphicFrame>
      <p:graphicFrame>
        <p:nvGraphicFramePr>
          <p:cNvPr id="11" name="Table 9">
            <a:extLst>
              <a:ext uri="{FF2B5EF4-FFF2-40B4-BE49-F238E27FC236}">
                <a16:creationId xmlns:a16="http://schemas.microsoft.com/office/drawing/2014/main" id="{2102B066-FFC8-DF7B-4339-36B58853B477}"/>
              </a:ext>
            </a:extLst>
          </p:cNvPr>
          <p:cNvGraphicFramePr>
            <a:graphicFrameLocks noGrp="1"/>
          </p:cNvGraphicFramePr>
          <p:nvPr>
            <p:ph sz="half" idx="1"/>
            <p:extLst>
              <p:ext uri="{D42A27DB-BD31-4B8C-83A1-F6EECF244321}">
                <p14:modId xmlns:p14="http://schemas.microsoft.com/office/powerpoint/2010/main" val="1661921540"/>
              </p:ext>
            </p:extLst>
          </p:nvPr>
        </p:nvGraphicFramePr>
        <p:xfrm>
          <a:off x="202342" y="297607"/>
          <a:ext cx="8739315" cy="4763790"/>
        </p:xfrm>
        <a:graphic>
          <a:graphicData uri="http://schemas.openxmlformats.org/drawingml/2006/table">
            <a:tbl>
              <a:tblPr firstRow="1" bandRow="1">
                <a:tableStyleId>{5C22544A-7EE6-4342-B048-85BDC9FD1C3A}</a:tableStyleId>
              </a:tblPr>
              <a:tblGrid>
                <a:gridCol w="4509265">
                  <a:extLst>
                    <a:ext uri="{9D8B030D-6E8A-4147-A177-3AD203B41FA5}">
                      <a16:colId xmlns:a16="http://schemas.microsoft.com/office/drawing/2014/main" val="1007776911"/>
                    </a:ext>
                  </a:extLst>
                </a:gridCol>
                <a:gridCol w="3210872">
                  <a:extLst>
                    <a:ext uri="{9D8B030D-6E8A-4147-A177-3AD203B41FA5}">
                      <a16:colId xmlns:a16="http://schemas.microsoft.com/office/drawing/2014/main" val="3754689227"/>
                    </a:ext>
                  </a:extLst>
                </a:gridCol>
                <a:gridCol w="1019178">
                  <a:extLst>
                    <a:ext uri="{9D8B030D-6E8A-4147-A177-3AD203B41FA5}">
                      <a16:colId xmlns:a16="http://schemas.microsoft.com/office/drawing/2014/main" val="2783335534"/>
                    </a:ext>
                  </a:extLst>
                </a:gridCol>
              </a:tblGrid>
              <a:tr h="217075">
                <a:tc>
                  <a:txBody>
                    <a:bodyPr/>
                    <a:lstStyle/>
                    <a:p>
                      <a:pPr algn="l">
                        <a:tabLst>
                          <a:tab pos="1527175" algn="l"/>
                        </a:tabLst>
                      </a:pPr>
                      <a:r>
                        <a:rPr lang="nl-NL" sz="900" b="1" noProof="0"/>
                        <a:t>Topic</a:t>
                      </a:r>
                    </a:p>
                  </a:txBody>
                  <a:tcPr marL="68580" marR="68580" marT="34290" marB="34290">
                    <a:lnL w="12700" cmpd="sng">
                      <a:solidFill>
                        <a:schemeClr val="tx1"/>
                      </a:solidFill>
                    </a:lnL>
                    <a:lnR w="12700" cmpd="sng">
                      <a:solidFill>
                        <a:schemeClr val="tx1"/>
                      </a:solidFill>
                    </a:lnR>
                    <a:lnT w="12700" cmpd="sng">
                      <a:solidFill>
                        <a:schemeClr val="tx1"/>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l"/>
                      <a:r>
                        <a:rPr lang="nl-NL" sz="900" b="1" noProof="0"/>
                        <a:t>Type of </a:t>
                      </a:r>
                      <a:r>
                        <a:rPr lang="nl-NL" sz="900" b="1" noProof="0" err="1"/>
                        <a:t>interaction</a:t>
                      </a:r>
                      <a:r>
                        <a:rPr lang="nl-NL" sz="900" b="1" noProof="0"/>
                        <a:t> </a:t>
                      </a:r>
                      <a:r>
                        <a:rPr lang="nl-NL" sz="900" b="1" noProof="0" err="1"/>
                        <a:t>with</a:t>
                      </a:r>
                      <a:r>
                        <a:rPr lang="nl-NL" sz="900" b="1" noProof="0"/>
                        <a:t> </a:t>
                      </a:r>
                      <a:r>
                        <a:rPr lang="nl-NL" sz="900" b="1" noProof="0" err="1"/>
                        <a:t>the</a:t>
                      </a:r>
                      <a:r>
                        <a:rPr lang="nl-NL" sz="900" b="1" noProof="0"/>
                        <a:t> </a:t>
                      </a:r>
                      <a:r>
                        <a:rPr lang="nl-NL" sz="900" b="1" noProof="0" err="1"/>
                        <a:t>industry</a:t>
                      </a:r>
                    </a:p>
                  </a:txBody>
                  <a:tcPr marL="68580" marR="68580" marT="34290" marB="34290">
                    <a:lnL w="12700" cmpd="sng">
                      <a:solidFill>
                        <a:schemeClr val="tx1"/>
                      </a:solidFill>
                    </a:lnL>
                    <a:lnR w="12700" cmpd="sng">
                      <a:solidFill>
                        <a:schemeClr val="tx1"/>
                      </a:solidFill>
                    </a:lnR>
                    <a:lnT w="12700" cmpd="sng">
                      <a:solidFill>
                        <a:schemeClr val="tx1"/>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l"/>
                      <a:r>
                        <a:rPr lang="nl-NL" sz="900" b="1" noProof="0" err="1"/>
                        <a:t>When</a:t>
                      </a:r>
                    </a:p>
                  </a:txBody>
                  <a:tcPr marL="68580" marR="68580" marT="34290" marB="34290">
                    <a:lnL w="12700" cmpd="sng">
                      <a:solidFill>
                        <a:schemeClr val="tx1"/>
                      </a:solidFill>
                    </a:lnL>
                    <a:lnR w="12700" cap="flat" cmpd="sng" algn="ctr">
                      <a:solidFill>
                        <a:schemeClr val="tx1"/>
                      </a:solidFill>
                      <a:prstDash val="solid"/>
                      <a:round/>
                      <a:headEnd type="none" w="med" len="med"/>
                      <a:tailEnd type="none" w="med" len="med"/>
                    </a:lnR>
                    <a:lnT w="12700" cmpd="sng">
                      <a:solidFill>
                        <a:schemeClr val="tx1"/>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875388936"/>
                  </a:ext>
                </a:extLst>
              </a:tr>
              <a:tr h="229747">
                <a:tc>
                  <a:txBody>
                    <a:bodyPr/>
                    <a:lstStyle/>
                    <a:p>
                      <a:pPr marL="0" lvl="0" indent="0" algn="l">
                        <a:buNone/>
                      </a:pPr>
                      <a:r>
                        <a:rPr lang="nl-NL" sz="900" b="1" kern="1200" noProof="0">
                          <a:solidFill>
                            <a:schemeClr val="tx1"/>
                          </a:solidFill>
                          <a:effectLst/>
                          <a:latin typeface="+mn-lt"/>
                          <a:ea typeface="+mn-ea"/>
                          <a:cs typeface="+mn-cs"/>
                        </a:rPr>
                        <a:t>Strategic </a:t>
                      </a:r>
                      <a:r>
                        <a:rPr lang="nl-NL" sz="900" b="1" kern="1200" noProof="0" err="1">
                          <a:solidFill>
                            <a:schemeClr val="tx1"/>
                          </a:solidFill>
                          <a:effectLst/>
                          <a:latin typeface="+mn-lt"/>
                          <a:ea typeface="+mn-ea"/>
                          <a:cs typeface="+mn-cs"/>
                        </a:rPr>
                        <a:t>dialogue</a:t>
                      </a:r>
                      <a:r>
                        <a:rPr lang="nl-NL" sz="900" b="1" kern="1200" noProof="0">
                          <a:solidFill>
                            <a:schemeClr val="tx1"/>
                          </a:solidFill>
                          <a:effectLst/>
                          <a:latin typeface="+mn-lt"/>
                          <a:ea typeface="+mn-ea"/>
                          <a:cs typeface="+mn-cs"/>
                        </a:rPr>
                        <a:t> 2025</a:t>
                      </a:r>
                    </a:p>
                  </a:txBody>
                  <a:tcPr marL="68580" marR="68580" marT="34290" marB="34290">
                    <a:lnL w="12700" cmpd="sng">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l"/>
                      <a:r>
                        <a:rPr lang="nl-NL" sz="900" b="0" noProof="0"/>
                        <a:t>2</a:t>
                      </a:r>
                      <a:r>
                        <a:rPr lang="nl-NL" sz="900" b="0" baseline="30000" noProof="0"/>
                        <a:t>nd</a:t>
                      </a:r>
                      <a:r>
                        <a:rPr lang="nl-NL" sz="900" b="0" noProof="0"/>
                        <a:t> Strategic </a:t>
                      </a:r>
                      <a:r>
                        <a:rPr lang="nl-NL" sz="900" b="0" noProof="0" err="1"/>
                        <a:t>dialogue</a:t>
                      </a:r>
                      <a:endParaRPr lang="nl-NL" sz="900" b="0" noProof="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 typeface="Wingdings" panose="020B0604030504040204" pitchFamily="34" charset="0"/>
                        <a:buNone/>
                        <a:tabLst/>
                        <a:defRPr/>
                      </a:pPr>
                      <a:r>
                        <a:rPr lang="nl-NL" sz="900" b="0" i="0" u="none" strike="noStrike" kern="1200" cap="none" spc="0" normalizeH="0" baseline="0" noProof="0">
                          <a:ln>
                            <a:noFill/>
                          </a:ln>
                          <a:effectLst/>
                          <a:uLnTx/>
                          <a:uFillTx/>
                          <a:latin typeface="+mn-lt"/>
                          <a:ea typeface="+mn-ea"/>
                          <a:cs typeface="+mn-cs"/>
                        </a:rPr>
                        <a:t>Q1 </a:t>
                      </a:r>
                      <a:endParaRPr lang="nl-NL" sz="900" b="0" i="1" kern="1200" noProof="0">
                        <a:solidFill>
                          <a:schemeClr val="dk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889830842"/>
                  </a:ext>
                </a:extLst>
              </a:tr>
              <a:tr h="479809">
                <a:tc>
                  <a:txBody>
                    <a:bodyPr/>
                    <a:lstStyle/>
                    <a:p>
                      <a:pPr marL="0" marR="0" lvl="0" indent="0" algn="l">
                        <a:lnSpc>
                          <a:spcPct val="100000"/>
                        </a:lnSpc>
                        <a:spcBef>
                          <a:spcPts val="0"/>
                        </a:spcBef>
                        <a:spcAft>
                          <a:spcPts val="0"/>
                        </a:spcAft>
                        <a:buNone/>
                      </a:pPr>
                      <a:r>
                        <a:rPr lang="nl-NL" sz="900" b="1" i="0" noProof="0">
                          <a:solidFill>
                            <a:schemeClr val="tx1"/>
                          </a:solidFill>
                        </a:rPr>
                        <a:t>AI roundtables (with AFM). </a:t>
                      </a:r>
                      <a:r>
                        <a:rPr lang="nl-NL" sz="900" b="0" i="0" noProof="0">
                          <a:solidFill>
                            <a:schemeClr val="tx1"/>
                          </a:solidFill>
                        </a:rPr>
                        <a:t> </a:t>
                      </a:r>
                      <a:r>
                        <a:rPr lang="nl-NL" sz="900" b="0" i="1" noProof="0">
                          <a:solidFill>
                            <a:schemeClr val="tx1"/>
                          </a:solidFill>
                        </a:rPr>
                        <a:t>Following up on our AI report 2024 and in preparation for the 'AI Act high-risk requirements’ we aim to clear up</a:t>
                      </a:r>
                      <a:r>
                        <a:rPr lang="nl-NL" sz="900" b="0" i="1" u="none" strike="noStrike" noProof="0">
                          <a:solidFill>
                            <a:schemeClr val="tx1"/>
                          </a:solidFill>
                          <a:latin typeface="Calibri"/>
                        </a:rPr>
                        <a:t> regulatory uncertainty, in dialogue with the sector</a:t>
                      </a:r>
                      <a:r>
                        <a:rPr lang="nl-NL" sz="900" b="0" i="1" noProof="0">
                          <a:solidFill>
                            <a:schemeClr val="tx1"/>
                          </a:solidFill>
                        </a:rPr>
                        <a:t>. These AI roundtables will result in a "recommendations for European guidance", which will be shared with the ESAs</a:t>
                      </a:r>
                      <a:endParaRPr lang="en-US" sz="900"/>
                    </a:p>
                  </a:txBody>
                  <a:tcPr marL="68580" marR="68580" marT="34290" marB="34290">
                    <a:lnL w="12700" cmpd="sng">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lvl="0" algn="l">
                        <a:buNone/>
                      </a:pPr>
                      <a:r>
                        <a:rPr lang="nl-NL" sz="900" b="0" noProof="0" err="1"/>
                        <a:t>Roundtable</a:t>
                      </a:r>
                      <a:r>
                        <a:rPr lang="nl-NL" sz="900" b="0" noProof="0"/>
                        <a:t> </a:t>
                      </a:r>
                      <a:r>
                        <a:rPr lang="nl-NL" sz="900" b="0" noProof="0" err="1"/>
                        <a:t>discussions</a:t>
                      </a:r>
                      <a:endParaRPr lang="nl-NL" sz="900" b="0" noProof="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lvl="1" indent="0">
                        <a:buFont typeface="Wingdings" panose="05000000000000000000" pitchFamily="2" charset="2"/>
                        <a:buNone/>
                      </a:pPr>
                      <a:r>
                        <a:rPr lang="nl-NL" sz="900" b="0" kern="1200" noProof="0">
                          <a:solidFill>
                            <a:schemeClr val="tx1"/>
                          </a:solidFill>
                          <a:effectLst/>
                          <a:latin typeface="+mn-lt"/>
                          <a:ea typeface="+mn-ea"/>
                          <a:cs typeface="+mn-cs"/>
                        </a:rPr>
                        <a:t>Q1</a:t>
                      </a:r>
                      <a:r>
                        <a:rPr lang="nl-NL" sz="900" b="0" kern="1200" noProof="0">
                          <a:solidFill>
                            <a:schemeClr val="accent1">
                              <a:lumMod val="20000"/>
                              <a:lumOff val="80000"/>
                            </a:schemeClr>
                          </a:solidFill>
                          <a:effectLst/>
                          <a:highlight>
                            <a:srgbClr val="FFFF00"/>
                          </a:highlight>
                          <a:latin typeface="+mn-lt"/>
                          <a:ea typeface="+mn-ea"/>
                          <a:cs typeface="+mn-cs"/>
                        </a:rPr>
                        <a:t> </a:t>
                      </a:r>
                      <a:endParaRPr lang="nl-NL" sz="900" b="0" kern="1200" noProof="0">
                        <a:solidFill>
                          <a:schemeClr val="accent1">
                            <a:lumMod val="20000"/>
                            <a:lumOff val="80000"/>
                          </a:schemeClr>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13453006"/>
                  </a:ext>
                </a:extLst>
              </a:tr>
              <a:tr h="3964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NL" sz="900" b="1" noProof="0" err="1">
                          <a:solidFill>
                            <a:schemeClr val="tx1"/>
                          </a:solidFill>
                        </a:rPr>
                        <a:t>eID</a:t>
                      </a:r>
                      <a:r>
                        <a:rPr lang="nl-NL" sz="900" b="1" noProof="0">
                          <a:solidFill>
                            <a:schemeClr val="tx1"/>
                          </a:solidFill>
                        </a:rPr>
                        <a:t>/digital </a:t>
                      </a:r>
                      <a:r>
                        <a:rPr lang="nl-NL" sz="900" b="1" noProof="0" err="1">
                          <a:solidFill>
                            <a:schemeClr val="tx1"/>
                          </a:solidFill>
                        </a:rPr>
                        <a:t>authentication</a:t>
                      </a:r>
                      <a:r>
                        <a:rPr lang="nl-NL" sz="900" b="1" noProof="0">
                          <a:solidFill>
                            <a:schemeClr val="tx1"/>
                          </a:solidFill>
                        </a:rPr>
                        <a:t>. </a:t>
                      </a:r>
                      <a:r>
                        <a:rPr lang="nl-NL" sz="900" b="0" i="1" noProof="0">
                          <a:solidFill>
                            <a:schemeClr val="tx1"/>
                          </a:solidFill>
                        </a:rPr>
                        <a:t>How </a:t>
                      </a:r>
                      <a:r>
                        <a:rPr lang="nl-NL" sz="900" b="0" i="1" noProof="0" err="1">
                          <a:solidFill>
                            <a:schemeClr val="tx1"/>
                          </a:solidFill>
                        </a:rPr>
                        <a:t>will</a:t>
                      </a:r>
                      <a:r>
                        <a:rPr lang="nl-NL" sz="900" b="0" i="1" noProof="0">
                          <a:solidFill>
                            <a:schemeClr val="tx1"/>
                          </a:solidFill>
                        </a:rPr>
                        <a:t> </a:t>
                      </a:r>
                      <a:r>
                        <a:rPr lang="nl-NL" sz="900" b="0" i="1" noProof="0" err="1">
                          <a:solidFill>
                            <a:schemeClr val="tx1"/>
                          </a:solidFill>
                        </a:rPr>
                        <a:t>the</a:t>
                      </a:r>
                      <a:r>
                        <a:rPr lang="nl-NL" sz="900" b="0" i="1" noProof="0">
                          <a:solidFill>
                            <a:schemeClr val="tx1"/>
                          </a:solidFill>
                        </a:rPr>
                        <a:t> </a:t>
                      </a:r>
                      <a:r>
                        <a:rPr lang="nl-NL" sz="900" b="0" i="1" noProof="0" err="1">
                          <a:solidFill>
                            <a:schemeClr val="tx1"/>
                          </a:solidFill>
                        </a:rPr>
                        <a:t>revised</a:t>
                      </a:r>
                      <a:r>
                        <a:rPr lang="nl-NL" sz="900" b="0" i="1" baseline="0" noProof="0">
                          <a:solidFill>
                            <a:schemeClr val="tx1"/>
                          </a:solidFill>
                        </a:rPr>
                        <a:t> </a:t>
                      </a:r>
                      <a:r>
                        <a:rPr lang="nl-NL" sz="900" b="0" i="1" baseline="0" noProof="0" err="1">
                          <a:solidFill>
                            <a:schemeClr val="tx1"/>
                          </a:solidFill>
                        </a:rPr>
                        <a:t>eIDAS</a:t>
                      </a:r>
                      <a:r>
                        <a:rPr lang="nl-NL" sz="900" b="0" i="1" baseline="0" noProof="0">
                          <a:solidFill>
                            <a:schemeClr val="tx1"/>
                          </a:solidFill>
                        </a:rPr>
                        <a:t> </a:t>
                      </a:r>
                      <a:r>
                        <a:rPr lang="nl-NL" sz="900" b="0" i="1" baseline="0" noProof="0" err="1">
                          <a:solidFill>
                            <a:schemeClr val="tx1"/>
                          </a:solidFill>
                        </a:rPr>
                        <a:t>regulation</a:t>
                      </a:r>
                      <a:r>
                        <a:rPr lang="nl-NL" sz="900" b="0" i="1" baseline="0" noProof="0">
                          <a:solidFill>
                            <a:schemeClr val="tx1"/>
                          </a:solidFill>
                        </a:rPr>
                        <a:t> impact financial sector </a:t>
                      </a:r>
                      <a:r>
                        <a:rPr lang="nl-NL" sz="900" b="0" i="1" baseline="0" noProof="0" err="1">
                          <a:solidFill>
                            <a:schemeClr val="tx1"/>
                          </a:solidFill>
                        </a:rPr>
                        <a:t>applications</a:t>
                      </a:r>
                      <a:r>
                        <a:rPr lang="nl-NL" sz="900" b="0" i="1" baseline="0" noProof="0">
                          <a:solidFill>
                            <a:schemeClr val="tx1"/>
                          </a:solidFill>
                        </a:rPr>
                        <a:t>?</a:t>
                      </a:r>
                      <a:endParaRPr lang="nl-NL" sz="900" b="1" noProof="0">
                        <a:solidFill>
                          <a:schemeClr val="tx1"/>
                        </a:solidFill>
                      </a:endParaRPr>
                    </a:p>
                  </a:txBody>
                  <a:tcPr marL="68580" marR="68580" marT="34290" marB="34290">
                    <a:lnL w="12700" cmpd="sng">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l"/>
                      <a:r>
                        <a:rPr lang="nl-NL" sz="900" b="0" noProof="0"/>
                        <a:t>Dialogue on implementation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 typeface="Wingdings" panose="020B0604030504040204" pitchFamily="34" charset="0"/>
                        <a:buNone/>
                        <a:tabLst/>
                        <a:defRPr/>
                      </a:pPr>
                      <a:r>
                        <a:rPr lang="nl-NL" sz="900" b="0" i="0" kern="1200" noProof="0">
                          <a:solidFill>
                            <a:schemeClr val="dk1"/>
                          </a:solidFill>
                          <a:effectLst/>
                          <a:latin typeface="+mn-lt"/>
                          <a:ea typeface="+mn-ea"/>
                          <a:cs typeface="+mn-cs"/>
                        </a:rPr>
                        <a:t>Q1 – Q4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790747545"/>
                  </a:ext>
                </a:extLst>
              </a:tr>
              <a:tr h="353973">
                <a:tc>
                  <a:txBody>
                    <a:bodyPr/>
                    <a:lstStyle/>
                    <a:p>
                      <a:pPr marL="0" marR="0" lvl="0" indent="0" algn="l">
                        <a:lnSpc>
                          <a:spcPct val="100000"/>
                        </a:lnSpc>
                        <a:spcBef>
                          <a:spcPts val="0"/>
                        </a:spcBef>
                        <a:spcAft>
                          <a:spcPts val="0"/>
                        </a:spcAft>
                        <a:buNone/>
                      </a:pPr>
                      <a:r>
                        <a:rPr lang="nl-NL" sz="900" b="1" i="0" u="none" strike="noStrike" noProof="0">
                          <a:solidFill>
                            <a:schemeClr val="tx1"/>
                          </a:solidFill>
                          <a:latin typeface="Calibri"/>
                        </a:rPr>
                        <a:t>FIDA (</a:t>
                      </a:r>
                      <a:r>
                        <a:rPr lang="nl-NL" sz="900" b="1" i="0" u="none" strike="noStrike" noProof="0" err="1">
                          <a:solidFill>
                            <a:schemeClr val="tx1"/>
                          </a:solidFill>
                          <a:latin typeface="Calibri"/>
                        </a:rPr>
                        <a:t>with</a:t>
                      </a:r>
                      <a:r>
                        <a:rPr lang="nl-NL" sz="900" b="1" i="0" u="none" strike="noStrike" noProof="0">
                          <a:solidFill>
                            <a:schemeClr val="tx1"/>
                          </a:solidFill>
                          <a:latin typeface="Calibri"/>
                        </a:rPr>
                        <a:t> AFM </a:t>
                      </a:r>
                      <a:r>
                        <a:rPr lang="nl-NL" sz="900" b="1" i="0" u="none" strike="noStrike" noProof="0" err="1">
                          <a:solidFill>
                            <a:schemeClr val="tx1"/>
                          </a:solidFill>
                          <a:latin typeface="Calibri"/>
                        </a:rPr>
                        <a:t>and</a:t>
                      </a:r>
                      <a:r>
                        <a:rPr lang="nl-NL" sz="900" b="1" i="0" u="none" strike="noStrike" noProof="0">
                          <a:solidFill>
                            <a:schemeClr val="tx1"/>
                          </a:solidFill>
                          <a:latin typeface="Calibri"/>
                        </a:rPr>
                        <a:t> AP). </a:t>
                      </a:r>
                      <a:r>
                        <a:rPr lang="en-US" sz="900" i="1"/>
                        <a:t>At the start of 2025, the trilogue negotiations on Level 1 EU legislation for the Framework for Financial Data Access will commence.</a:t>
                      </a:r>
                      <a:endParaRPr lang="en-US" sz="900" i="1">
                        <a:highlight>
                          <a:srgbClr val="FFFF00"/>
                        </a:highlight>
                      </a:endParaRPr>
                    </a:p>
                  </a:txBody>
                  <a:tcPr>
                    <a:lnL w="12700" cmpd="sng">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lvl="0" algn="l">
                        <a:buNone/>
                      </a:pPr>
                      <a:r>
                        <a:rPr lang="nl-NL" sz="900" b="0" noProof="0" err="1"/>
                        <a:t>Roundtable</a:t>
                      </a:r>
                      <a:r>
                        <a:rPr lang="nl-NL" sz="900" b="0" noProof="0"/>
                        <a:t> </a:t>
                      </a:r>
                      <a:r>
                        <a:rPr lang="nl-NL" sz="900" b="0" noProof="0" err="1"/>
                        <a:t>discussion</a:t>
                      </a:r>
                      <a:r>
                        <a:rPr lang="nl-NL" sz="900" b="0" noProof="0"/>
                        <a:t>, </a:t>
                      </a:r>
                      <a:r>
                        <a:rPr lang="nl-NL" sz="900" b="0" noProof="0" err="1"/>
                        <a:t>discussions</a:t>
                      </a:r>
                      <a:r>
                        <a:rPr lang="nl-NL" sz="900" b="0" noProof="0"/>
                        <a:t> </a:t>
                      </a:r>
                      <a:r>
                        <a:rPr lang="nl-NL" sz="900" b="0" noProof="0" err="1"/>
                        <a:t>with</a:t>
                      </a:r>
                      <a:r>
                        <a:rPr lang="nl-NL" sz="900" b="0" noProof="0"/>
                        <a:t> </a:t>
                      </a:r>
                      <a:r>
                        <a:rPr lang="nl-NL" sz="900" b="0" noProof="0" err="1"/>
                        <a:t>subsectors</a:t>
                      </a:r>
                      <a:r>
                        <a:rPr lang="nl-NL" sz="900" b="0" noProof="0"/>
                        <a: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 typeface="Wingdings" panose="020B0604030504040204" pitchFamily="34" charset="0"/>
                        <a:buNone/>
                        <a:tabLst/>
                        <a:defRPr/>
                      </a:pPr>
                      <a:r>
                        <a:rPr kumimoji="0" lang="nl-NL" sz="900" b="0" i="0" u="none" strike="noStrike" kern="1200" cap="none" spc="0" normalizeH="0" baseline="0" noProof="0">
                          <a:ln>
                            <a:noFill/>
                          </a:ln>
                          <a:effectLst/>
                          <a:uLnTx/>
                          <a:uFillTx/>
                          <a:latin typeface="+mn-lt"/>
                          <a:ea typeface="+mn-ea"/>
                          <a:cs typeface="+mn-cs"/>
                        </a:rPr>
                        <a:t>Q1 – Q4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217941489"/>
                  </a:ext>
                </a:extLst>
              </a:tr>
              <a:tr h="464589">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nl-NL" sz="900" b="1" noProof="0" err="1">
                          <a:solidFill>
                            <a:schemeClr val="tx1"/>
                          </a:solidFill>
                        </a:rPr>
                        <a:t>Fintech</a:t>
                      </a:r>
                      <a:r>
                        <a:rPr lang="nl-NL" sz="900" b="1" noProof="0">
                          <a:solidFill>
                            <a:schemeClr val="tx1"/>
                          </a:solidFill>
                        </a:rPr>
                        <a:t> </a:t>
                      </a:r>
                      <a:r>
                        <a:rPr lang="nl-NL" sz="900" b="1" noProof="0" err="1">
                          <a:solidFill>
                            <a:schemeClr val="tx1"/>
                          </a:solidFill>
                        </a:rPr>
                        <a:t>meets</a:t>
                      </a:r>
                      <a:r>
                        <a:rPr lang="nl-NL" sz="900" b="1" noProof="0">
                          <a:solidFill>
                            <a:schemeClr val="tx1"/>
                          </a:solidFill>
                        </a:rPr>
                        <a:t> </a:t>
                      </a:r>
                      <a:r>
                        <a:rPr lang="nl-NL" sz="900" b="1" noProof="0" err="1">
                          <a:solidFill>
                            <a:schemeClr val="tx1"/>
                          </a:solidFill>
                        </a:rPr>
                        <a:t>the</a:t>
                      </a:r>
                      <a:r>
                        <a:rPr lang="nl-NL" sz="900" b="1" noProof="0">
                          <a:solidFill>
                            <a:schemeClr val="tx1"/>
                          </a:solidFill>
                        </a:rPr>
                        <a:t> regulators (</a:t>
                      </a:r>
                      <a:r>
                        <a:rPr lang="nl-NL" sz="900" b="1" noProof="0" err="1">
                          <a:solidFill>
                            <a:schemeClr val="tx1"/>
                          </a:solidFill>
                        </a:rPr>
                        <a:t>with</a:t>
                      </a:r>
                      <a:r>
                        <a:rPr lang="nl-NL" sz="900" b="1" noProof="0">
                          <a:solidFill>
                            <a:schemeClr val="tx1"/>
                          </a:solidFill>
                        </a:rPr>
                        <a:t> AFM </a:t>
                      </a:r>
                      <a:r>
                        <a:rPr lang="nl-NL" sz="900" b="1" noProof="0" err="1">
                          <a:solidFill>
                            <a:schemeClr val="tx1"/>
                          </a:solidFill>
                        </a:rPr>
                        <a:t>and</a:t>
                      </a:r>
                      <a:r>
                        <a:rPr lang="nl-NL" sz="900" b="1" noProof="0">
                          <a:solidFill>
                            <a:schemeClr val="tx1"/>
                          </a:solidFill>
                        </a:rPr>
                        <a:t> Holland </a:t>
                      </a:r>
                      <a:r>
                        <a:rPr lang="nl-NL" sz="900" b="1" noProof="0" err="1">
                          <a:solidFill>
                            <a:schemeClr val="tx1"/>
                          </a:solidFill>
                        </a:rPr>
                        <a:t>Fintech</a:t>
                      </a:r>
                      <a:r>
                        <a:rPr lang="nl-NL" sz="900" b="1" noProof="0">
                          <a:solidFill>
                            <a:schemeClr val="tx1"/>
                          </a:solidFill>
                        </a:rPr>
                        <a:t> Association) </a:t>
                      </a:r>
                      <a:r>
                        <a:rPr lang="nl-NL" sz="900" b="0" i="1" noProof="0">
                          <a:solidFill>
                            <a:schemeClr val="tx1"/>
                          </a:solidFill>
                        </a:rPr>
                        <a:t>A forum </a:t>
                      </a:r>
                      <a:r>
                        <a:rPr lang="nl-NL" sz="900" b="0" i="1" noProof="0" err="1">
                          <a:solidFill>
                            <a:schemeClr val="tx1"/>
                          </a:solidFill>
                        </a:rPr>
                        <a:t>to</a:t>
                      </a:r>
                      <a:r>
                        <a:rPr lang="nl-NL" sz="900" b="0" i="1" noProof="0">
                          <a:solidFill>
                            <a:schemeClr val="tx1"/>
                          </a:solidFill>
                        </a:rPr>
                        <a:t> </a:t>
                      </a:r>
                      <a:r>
                        <a:rPr lang="nl-NL" sz="900" b="0" i="1" noProof="0" err="1">
                          <a:solidFill>
                            <a:schemeClr val="tx1"/>
                          </a:solidFill>
                        </a:rPr>
                        <a:t>facilitate</a:t>
                      </a:r>
                      <a:r>
                        <a:rPr lang="nl-NL" sz="900" b="0" i="1" noProof="0">
                          <a:solidFill>
                            <a:schemeClr val="tx1"/>
                          </a:solidFill>
                        </a:rPr>
                        <a:t> </a:t>
                      </a:r>
                      <a:r>
                        <a:rPr lang="nl-NL" sz="900" b="0" i="1" noProof="0" err="1">
                          <a:solidFill>
                            <a:schemeClr val="tx1"/>
                          </a:solidFill>
                        </a:rPr>
                        <a:t>an</a:t>
                      </a:r>
                      <a:r>
                        <a:rPr lang="nl-NL" sz="900" b="0" i="1" noProof="0">
                          <a:solidFill>
                            <a:schemeClr val="tx1"/>
                          </a:solidFill>
                        </a:rPr>
                        <a:t> open </a:t>
                      </a:r>
                      <a:r>
                        <a:rPr lang="nl-NL" sz="900" b="0" i="1" noProof="0" err="1">
                          <a:solidFill>
                            <a:schemeClr val="tx1"/>
                          </a:solidFill>
                        </a:rPr>
                        <a:t>informal</a:t>
                      </a:r>
                      <a:r>
                        <a:rPr lang="nl-NL" sz="900" b="0" i="1" noProof="0">
                          <a:solidFill>
                            <a:schemeClr val="tx1"/>
                          </a:solidFill>
                        </a:rPr>
                        <a:t> </a:t>
                      </a:r>
                      <a:r>
                        <a:rPr lang="nl-NL" sz="900" b="0" i="1" noProof="0" err="1">
                          <a:solidFill>
                            <a:schemeClr val="tx1"/>
                          </a:solidFill>
                        </a:rPr>
                        <a:t>dialogue</a:t>
                      </a:r>
                      <a:r>
                        <a:rPr lang="nl-NL" sz="900" b="0" i="1" noProof="0">
                          <a:solidFill>
                            <a:schemeClr val="tx1"/>
                          </a:solidFill>
                        </a:rPr>
                        <a:t> </a:t>
                      </a:r>
                      <a:r>
                        <a:rPr lang="nl-NL" sz="900" b="0" i="1" noProof="0" err="1">
                          <a:solidFill>
                            <a:schemeClr val="tx1"/>
                          </a:solidFill>
                        </a:rPr>
                        <a:t>between</a:t>
                      </a:r>
                      <a:r>
                        <a:rPr lang="nl-NL" sz="900" b="0" i="1" noProof="0">
                          <a:solidFill>
                            <a:schemeClr val="tx1"/>
                          </a:solidFill>
                        </a:rPr>
                        <a:t> </a:t>
                      </a:r>
                      <a:r>
                        <a:rPr lang="nl-NL" sz="900" b="0" i="1" noProof="0" err="1">
                          <a:solidFill>
                            <a:schemeClr val="tx1"/>
                          </a:solidFill>
                        </a:rPr>
                        <a:t>the</a:t>
                      </a:r>
                      <a:r>
                        <a:rPr lang="nl-NL" sz="900" b="0" i="1" noProof="0">
                          <a:solidFill>
                            <a:schemeClr val="tx1"/>
                          </a:solidFill>
                        </a:rPr>
                        <a:t> financial sector, regulators </a:t>
                      </a:r>
                      <a:r>
                        <a:rPr lang="nl-NL" sz="900" b="0" i="1" noProof="0" err="1">
                          <a:solidFill>
                            <a:schemeClr val="tx1"/>
                          </a:solidFill>
                        </a:rPr>
                        <a:t>and</a:t>
                      </a:r>
                      <a:r>
                        <a:rPr lang="nl-NL" sz="900" b="0" i="1" noProof="0">
                          <a:solidFill>
                            <a:schemeClr val="tx1"/>
                          </a:solidFill>
                        </a:rPr>
                        <a:t> </a:t>
                      </a:r>
                      <a:r>
                        <a:rPr lang="nl-NL" sz="900" b="0" i="1" noProof="0" err="1">
                          <a:solidFill>
                            <a:schemeClr val="tx1"/>
                          </a:solidFill>
                        </a:rPr>
                        <a:t>other</a:t>
                      </a:r>
                      <a:r>
                        <a:rPr lang="nl-NL" sz="900" b="0" i="1" noProof="0">
                          <a:solidFill>
                            <a:schemeClr val="tx1"/>
                          </a:solidFill>
                        </a:rPr>
                        <a:t> </a:t>
                      </a:r>
                      <a:r>
                        <a:rPr lang="nl-NL" sz="900" b="0" i="1" baseline="0" noProof="0">
                          <a:solidFill>
                            <a:schemeClr val="tx1"/>
                          </a:solidFill>
                        </a:rPr>
                        <a:t>stakeholders.</a:t>
                      </a:r>
                      <a:endParaRPr lang="nl-NL" sz="900" b="1" noProof="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a:ln>
                            <a:noFill/>
                          </a:ln>
                          <a:solidFill>
                            <a:prstClr val="black"/>
                          </a:solidFill>
                          <a:effectLst/>
                          <a:uLnTx/>
                          <a:uFillTx/>
                          <a:latin typeface="+mn-lt"/>
                          <a:ea typeface="+mn-ea"/>
                          <a:cs typeface="+mn-cs"/>
                        </a:rPr>
                        <a:t>Open event </a:t>
                      </a:r>
                      <a:r>
                        <a:rPr kumimoji="0" lang="nl-NL" sz="900" b="0" i="0" u="none" strike="noStrike" kern="1200" cap="none" spc="0" normalizeH="0" baseline="0" noProof="0" err="1">
                          <a:ln>
                            <a:noFill/>
                          </a:ln>
                          <a:solidFill>
                            <a:prstClr val="black"/>
                          </a:solidFill>
                          <a:effectLst/>
                          <a:uLnTx/>
                          <a:uFillTx/>
                          <a:latin typeface="+mn-lt"/>
                          <a:ea typeface="+mn-ea"/>
                          <a:cs typeface="+mn-cs"/>
                        </a:rPr>
                        <a:t>with</a:t>
                      </a:r>
                      <a:r>
                        <a:rPr kumimoji="0" lang="nl-NL" sz="900" b="0" i="0" u="none" strike="noStrike" kern="1200" cap="none" spc="0" normalizeH="0" baseline="0" noProof="0">
                          <a:ln>
                            <a:noFill/>
                          </a:ln>
                          <a:solidFill>
                            <a:prstClr val="black"/>
                          </a:solidFill>
                          <a:effectLst/>
                          <a:uLnTx/>
                          <a:uFillTx/>
                          <a:latin typeface="+mn-lt"/>
                          <a:ea typeface="+mn-ea"/>
                          <a:cs typeface="+mn-cs"/>
                        </a:rPr>
                        <a:t> </a:t>
                      </a:r>
                      <a:r>
                        <a:rPr kumimoji="0" lang="nl-NL" sz="900" b="0" i="0" u="none" strike="noStrike" kern="1200" cap="none" spc="0" normalizeH="0" baseline="0" noProof="0" err="1">
                          <a:ln>
                            <a:noFill/>
                          </a:ln>
                          <a:solidFill>
                            <a:prstClr val="black"/>
                          </a:solidFill>
                          <a:effectLst/>
                          <a:uLnTx/>
                          <a:uFillTx/>
                          <a:latin typeface="+mn-lt"/>
                          <a:ea typeface="+mn-ea"/>
                          <a:cs typeface="+mn-cs"/>
                        </a:rPr>
                        <a:t>plenary</a:t>
                      </a:r>
                      <a:r>
                        <a:rPr kumimoji="0" lang="nl-NL" sz="900" b="0" i="0" u="none" strike="noStrike" kern="1200" cap="none" spc="0" normalizeH="0" baseline="0" noProof="0">
                          <a:ln>
                            <a:noFill/>
                          </a:ln>
                          <a:solidFill>
                            <a:prstClr val="black"/>
                          </a:solidFill>
                          <a:effectLst/>
                          <a:uLnTx/>
                          <a:uFillTx/>
                          <a:latin typeface="+mn-lt"/>
                          <a:ea typeface="+mn-ea"/>
                          <a:cs typeface="+mn-cs"/>
                        </a:rPr>
                        <a:t> </a:t>
                      </a:r>
                      <a:r>
                        <a:rPr kumimoji="0" lang="nl-NL" sz="900" b="0" i="0" u="none" strike="noStrike" kern="1200" cap="none" spc="0" normalizeH="0" baseline="0" noProof="0" err="1">
                          <a:ln>
                            <a:noFill/>
                          </a:ln>
                          <a:solidFill>
                            <a:prstClr val="black"/>
                          </a:solidFill>
                          <a:effectLst/>
                          <a:uLnTx/>
                          <a:uFillTx/>
                          <a:latin typeface="+mn-lt"/>
                          <a:ea typeface="+mn-ea"/>
                          <a:cs typeface="+mn-cs"/>
                        </a:rPr>
                        <a:t>sessions</a:t>
                      </a:r>
                      <a:r>
                        <a:rPr kumimoji="0" lang="nl-NL" sz="900" b="0" i="0" u="none" strike="noStrike" kern="1200" cap="none" spc="0" normalizeH="0" baseline="0" noProof="0">
                          <a:ln>
                            <a:noFill/>
                          </a:ln>
                          <a:solidFill>
                            <a:prstClr val="black"/>
                          </a:solidFill>
                          <a:effectLst/>
                          <a:uLnTx/>
                          <a:uFillTx/>
                          <a:latin typeface="+mn-lt"/>
                          <a:ea typeface="+mn-ea"/>
                          <a:cs typeface="+mn-cs"/>
                        </a:rPr>
                        <a:t> </a:t>
                      </a:r>
                      <a:r>
                        <a:rPr kumimoji="0" lang="nl-NL" sz="900" b="0" i="0" u="none" strike="noStrike" kern="1200" cap="none" spc="0" normalizeH="0" baseline="0" noProof="0" err="1">
                          <a:ln>
                            <a:noFill/>
                          </a:ln>
                          <a:solidFill>
                            <a:prstClr val="black"/>
                          </a:solidFill>
                          <a:effectLst/>
                          <a:uLnTx/>
                          <a:uFillTx/>
                          <a:latin typeface="+mn-lt"/>
                          <a:ea typeface="+mn-ea"/>
                          <a:cs typeface="+mn-cs"/>
                        </a:rPr>
                        <a:t>and</a:t>
                      </a:r>
                      <a:r>
                        <a:rPr kumimoji="0" lang="nl-NL" sz="900" b="0" i="0" u="none" strike="noStrike" kern="1200" cap="none" spc="0" normalizeH="0" baseline="0" noProof="0">
                          <a:ln>
                            <a:noFill/>
                          </a:ln>
                          <a:solidFill>
                            <a:prstClr val="black"/>
                          </a:solidFill>
                          <a:effectLst/>
                          <a:uLnTx/>
                          <a:uFillTx/>
                          <a:latin typeface="+mn-lt"/>
                          <a:ea typeface="+mn-ea"/>
                          <a:cs typeface="+mn-cs"/>
                        </a:rPr>
                        <a:t> break-outs</a:t>
                      </a:r>
                    </a:p>
                    <a:p>
                      <a:pPr lvl="0" algn="l">
                        <a:buNone/>
                      </a:pPr>
                      <a:endParaRPr lang="nl-NL" sz="900" b="0" noProof="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lvl="1" indent="0">
                        <a:buFont typeface="Wingdings" panose="05000000000000000000" pitchFamily="2" charset="2"/>
                        <a:buNone/>
                      </a:pPr>
                      <a:r>
                        <a:rPr lang="nl-NL" sz="900" b="0" kern="1200" noProof="0">
                          <a:solidFill>
                            <a:schemeClr val="dk1"/>
                          </a:solidFill>
                          <a:effectLst/>
                          <a:latin typeface="+mn-lt"/>
                          <a:ea typeface="+mn-ea"/>
                          <a:cs typeface="+mn-cs"/>
                        </a:rPr>
                        <a:t>12 </a:t>
                      </a:r>
                      <a:r>
                        <a:rPr lang="nl-NL" sz="900" b="0" kern="1200" noProof="0" err="1">
                          <a:solidFill>
                            <a:schemeClr val="dk1"/>
                          </a:solidFill>
                          <a:effectLst/>
                          <a:latin typeface="+mn-lt"/>
                          <a:ea typeface="+mn-ea"/>
                          <a:cs typeface="+mn-cs"/>
                        </a:rPr>
                        <a:t>June</a:t>
                      </a:r>
                      <a:r>
                        <a:rPr lang="nl-NL" sz="900" b="0" kern="1200" noProof="0">
                          <a:solidFill>
                            <a:schemeClr val="dk1"/>
                          </a:solidFill>
                          <a:effectLst/>
                          <a:latin typeface="+mn-lt"/>
                          <a:ea typeface="+mn-ea"/>
                          <a:cs typeface="+mn-cs"/>
                        </a:rPr>
                        <a: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3955275499"/>
                  </a:ext>
                </a:extLst>
              </a:tr>
              <a:tr h="464589">
                <a:tc>
                  <a:txBody>
                    <a:bodyPr/>
                    <a:lstStyle/>
                    <a:p>
                      <a:r>
                        <a:rPr lang="nl-NL" sz="900" b="1" i="0" baseline="0" noProof="0" err="1">
                          <a:solidFill>
                            <a:schemeClr val="tx1"/>
                          </a:solidFill>
                        </a:rPr>
                        <a:t>MiCAR</a:t>
                      </a:r>
                      <a:r>
                        <a:rPr lang="nl-NL" sz="900" b="1" i="0" baseline="0" noProof="0">
                          <a:solidFill>
                            <a:schemeClr val="tx1"/>
                          </a:solidFill>
                        </a:rPr>
                        <a:t>/DLT/</a:t>
                      </a:r>
                      <a:r>
                        <a:rPr lang="nl-NL" sz="900" b="1" i="0" baseline="0" noProof="0" err="1">
                          <a:solidFill>
                            <a:schemeClr val="tx1"/>
                          </a:solidFill>
                        </a:rPr>
                        <a:t>Tokenization</a:t>
                      </a:r>
                      <a:r>
                        <a:rPr lang="nl-NL" sz="900" b="1" i="0" baseline="0" noProof="0">
                          <a:solidFill>
                            <a:schemeClr val="tx1"/>
                          </a:solidFill>
                        </a:rPr>
                        <a:t>. </a:t>
                      </a:r>
                      <a:r>
                        <a:rPr lang="nl-NL" sz="900" b="0" i="1" baseline="0" noProof="0">
                          <a:solidFill>
                            <a:schemeClr val="tx1"/>
                          </a:solidFill>
                        </a:rPr>
                        <a:t>On </a:t>
                      </a:r>
                      <a:r>
                        <a:rPr lang="nl-NL" sz="900" b="0" i="1" baseline="0" noProof="0" err="1">
                          <a:solidFill>
                            <a:schemeClr val="tx1"/>
                          </a:solidFill>
                        </a:rPr>
                        <a:t>June</a:t>
                      </a:r>
                      <a:r>
                        <a:rPr lang="nl-NL" sz="900" b="0" i="1" baseline="0" noProof="0">
                          <a:solidFill>
                            <a:schemeClr val="tx1"/>
                          </a:solidFill>
                        </a:rPr>
                        <a:t> 30, </a:t>
                      </a:r>
                      <a:r>
                        <a:rPr lang="nl-NL" sz="900" b="0" i="1" baseline="0" noProof="0" err="1">
                          <a:solidFill>
                            <a:schemeClr val="tx1"/>
                          </a:solidFill>
                        </a:rPr>
                        <a:t>the</a:t>
                      </a:r>
                      <a:r>
                        <a:rPr lang="nl-NL" sz="900" b="0" i="1" baseline="0" noProof="0">
                          <a:solidFill>
                            <a:schemeClr val="tx1"/>
                          </a:solidFill>
                        </a:rPr>
                        <a:t> </a:t>
                      </a:r>
                      <a:r>
                        <a:rPr lang="nl-NL" sz="900" b="0" i="1" baseline="0" noProof="0" err="1">
                          <a:solidFill>
                            <a:schemeClr val="tx1"/>
                          </a:solidFill>
                        </a:rPr>
                        <a:t>MiCAR</a:t>
                      </a:r>
                      <a:r>
                        <a:rPr lang="nl-NL" sz="900" b="0" i="1" baseline="0" noProof="0">
                          <a:solidFill>
                            <a:schemeClr val="tx1"/>
                          </a:solidFill>
                        </a:rPr>
                        <a:t> </a:t>
                      </a:r>
                      <a:r>
                        <a:rPr lang="nl-NL" sz="900" b="0" i="1" baseline="0" noProof="0" err="1">
                          <a:solidFill>
                            <a:schemeClr val="tx1"/>
                          </a:solidFill>
                        </a:rPr>
                        <a:t>grandfathering</a:t>
                      </a:r>
                      <a:r>
                        <a:rPr lang="nl-NL" sz="900" b="0" i="1" baseline="0" noProof="0">
                          <a:solidFill>
                            <a:schemeClr val="tx1"/>
                          </a:solidFill>
                        </a:rPr>
                        <a:t> clause in </a:t>
                      </a:r>
                      <a:r>
                        <a:rPr lang="nl-NL" sz="900" b="0" i="1" baseline="0" noProof="0" err="1">
                          <a:solidFill>
                            <a:schemeClr val="tx1"/>
                          </a:solidFill>
                        </a:rPr>
                        <a:t>the</a:t>
                      </a:r>
                      <a:r>
                        <a:rPr lang="nl-NL" sz="900" b="0" i="1" baseline="0" noProof="0">
                          <a:solidFill>
                            <a:schemeClr val="tx1"/>
                          </a:solidFill>
                        </a:rPr>
                        <a:t> Netherlands </a:t>
                      </a:r>
                      <a:r>
                        <a:rPr lang="nl-NL" sz="900" b="0" i="1" baseline="0" noProof="0" err="1">
                          <a:solidFill>
                            <a:schemeClr val="tx1"/>
                          </a:solidFill>
                        </a:rPr>
                        <a:t>ends</a:t>
                      </a:r>
                      <a:r>
                        <a:rPr lang="nl-NL" sz="900" b="0" i="1" baseline="0" noProof="0">
                          <a:solidFill>
                            <a:schemeClr val="tx1"/>
                          </a:solidFill>
                        </a:rPr>
                        <a:t>. DNB </a:t>
                      </a:r>
                      <a:r>
                        <a:rPr lang="nl-NL" sz="900" b="0" i="1" baseline="0" noProof="0" err="1">
                          <a:solidFill>
                            <a:schemeClr val="tx1"/>
                          </a:solidFill>
                        </a:rPr>
                        <a:t>will</a:t>
                      </a:r>
                      <a:r>
                        <a:rPr lang="nl-NL" sz="900" b="0" i="1" baseline="0" noProof="0">
                          <a:solidFill>
                            <a:schemeClr val="tx1"/>
                          </a:solidFill>
                        </a:rPr>
                        <a:t> </a:t>
                      </a:r>
                      <a:r>
                        <a:rPr lang="nl-NL" sz="900" b="0" i="1" baseline="0" noProof="0" err="1">
                          <a:solidFill>
                            <a:schemeClr val="tx1"/>
                          </a:solidFill>
                        </a:rPr>
                        <a:t>provide</a:t>
                      </a:r>
                      <a:r>
                        <a:rPr lang="nl-NL" sz="900" b="0" i="1" baseline="0" noProof="0">
                          <a:solidFill>
                            <a:schemeClr val="tx1"/>
                          </a:solidFill>
                        </a:rPr>
                        <a:t> </a:t>
                      </a:r>
                      <a:r>
                        <a:rPr lang="nl-NL" sz="900" b="0" i="1" baseline="0" noProof="0" err="1">
                          <a:solidFill>
                            <a:schemeClr val="tx1"/>
                          </a:solidFill>
                        </a:rPr>
                        <a:t>an</a:t>
                      </a:r>
                      <a:r>
                        <a:rPr lang="nl-NL" sz="900" b="0" i="1" baseline="0" noProof="0">
                          <a:solidFill>
                            <a:schemeClr val="tx1"/>
                          </a:solidFill>
                        </a:rPr>
                        <a:t> update on </a:t>
                      </a:r>
                      <a:r>
                        <a:rPr lang="nl-NL" sz="900" b="0" i="1" baseline="0" noProof="0" err="1">
                          <a:solidFill>
                            <a:schemeClr val="tx1"/>
                          </a:solidFill>
                        </a:rPr>
                        <a:t>the</a:t>
                      </a:r>
                      <a:r>
                        <a:rPr lang="nl-NL" sz="900" b="0" i="1" baseline="0" noProof="0">
                          <a:solidFill>
                            <a:schemeClr val="tx1"/>
                          </a:solidFill>
                        </a:rPr>
                        <a:t> first </a:t>
                      </a:r>
                      <a:r>
                        <a:rPr lang="nl-NL" sz="900" b="0" i="1" baseline="0" noProof="0" err="1">
                          <a:solidFill>
                            <a:schemeClr val="tx1"/>
                          </a:solidFill>
                        </a:rPr>
                        <a:t>months</a:t>
                      </a:r>
                      <a:r>
                        <a:rPr lang="nl-NL" sz="900" b="0" i="1" baseline="0" noProof="0">
                          <a:solidFill>
                            <a:schemeClr val="tx1"/>
                          </a:solidFill>
                        </a:rPr>
                        <a:t> of </a:t>
                      </a:r>
                      <a:r>
                        <a:rPr lang="nl-NL" sz="900" b="0" i="1" baseline="0" noProof="0" err="1">
                          <a:solidFill>
                            <a:schemeClr val="tx1"/>
                          </a:solidFill>
                        </a:rPr>
                        <a:t>supervision</a:t>
                      </a:r>
                      <a:r>
                        <a:rPr lang="nl-NL" sz="900" b="0" i="1" baseline="0" noProof="0">
                          <a:solidFill>
                            <a:schemeClr val="tx1"/>
                          </a:solidFill>
                        </a:rPr>
                        <a:t>. </a:t>
                      </a:r>
                      <a:r>
                        <a:rPr lang="nl-NL" sz="900" b="0" i="1" baseline="0" noProof="0" err="1">
                          <a:solidFill>
                            <a:schemeClr val="tx1"/>
                          </a:solidFill>
                        </a:rPr>
                        <a:t>Aditionally</a:t>
                      </a:r>
                      <a:r>
                        <a:rPr lang="nl-NL" sz="900" b="0" i="1" baseline="0" noProof="0">
                          <a:solidFill>
                            <a:schemeClr val="tx1"/>
                          </a:solidFill>
                        </a:rPr>
                        <a:t>, </a:t>
                      </a:r>
                      <a:r>
                        <a:rPr lang="nl-NL" sz="900" b="0" i="1" err="1"/>
                        <a:t>maintain</a:t>
                      </a:r>
                      <a:r>
                        <a:rPr lang="nl-NL" sz="900" b="0" i="1"/>
                        <a:t> </a:t>
                      </a:r>
                      <a:r>
                        <a:rPr lang="nl-NL" sz="900" b="0" i="1" err="1"/>
                        <a:t>dialogue</a:t>
                      </a:r>
                      <a:r>
                        <a:rPr lang="nl-NL" sz="900" b="0" i="1"/>
                        <a:t> on DLT </a:t>
                      </a:r>
                      <a:r>
                        <a:rPr lang="nl-NL" sz="900" b="0" i="1" err="1"/>
                        <a:t>and</a:t>
                      </a:r>
                      <a:r>
                        <a:rPr lang="nl-NL" sz="900" b="0" i="1"/>
                        <a:t> </a:t>
                      </a:r>
                      <a:r>
                        <a:rPr lang="nl-NL" sz="900" b="0" i="1" err="1"/>
                        <a:t>tokenization</a:t>
                      </a:r>
                      <a:r>
                        <a:rPr lang="nl-NL" sz="900" b="0" i="1"/>
                        <a:t> </a:t>
                      </a:r>
                      <a:r>
                        <a:rPr lang="nl-NL" sz="900" b="0" i="1" err="1"/>
                        <a:t>developments</a:t>
                      </a:r>
                      <a:r>
                        <a:rPr lang="nl-NL" sz="900" b="0" i="1"/>
                        <a:t> (</a:t>
                      </a:r>
                      <a:r>
                        <a:rPr lang="nl-NL" sz="900" b="0" i="1" err="1"/>
                        <a:t>with</a:t>
                      </a:r>
                      <a:r>
                        <a:rPr lang="nl-NL" sz="900" b="0" i="1"/>
                        <a:t> AFM).</a:t>
                      </a:r>
                    </a:p>
                  </a:txBody>
                  <a:tcPr marL="68580" marR="68580" marT="34290" marB="34290">
                    <a:lnL w="12700">
                      <a:solidFill>
                        <a:schemeClr val="tx1"/>
                      </a:solidFill>
                    </a:lnL>
                    <a:lnR w="12700">
                      <a:solidFill>
                        <a:schemeClr val="tx1"/>
                      </a:solidFill>
                    </a:lnR>
                    <a:lnT w="12700">
                      <a:solidFill>
                        <a:schemeClr val="tx1"/>
                      </a:solidFill>
                    </a:lnT>
                    <a:lnB w="12700">
                      <a:solidFill>
                        <a:schemeClr val="tx1"/>
                      </a:solidFill>
                    </a:lnB>
                    <a:lnTlToBr w="0">
                      <a:noFill/>
                    </a:lnTlToBr>
                    <a:lnBlToTr w="0">
                      <a:noFill/>
                    </a:lnBlToTr>
                    <a:solidFill>
                      <a:schemeClr val="accent1">
                        <a:lumMod val="20000"/>
                        <a:lumOff val="80000"/>
                      </a:schemeClr>
                    </a:solidFill>
                  </a:tcPr>
                </a:tc>
                <a:tc>
                  <a:txBody>
                    <a:bodyPr/>
                    <a:lstStyle/>
                    <a:p>
                      <a:pPr lvl="0" algn="l">
                        <a:buNone/>
                      </a:pPr>
                      <a:r>
                        <a:rPr lang="nl-NL" sz="900" b="0" noProof="0"/>
                        <a:t>In-depth news article, discussions on expert level</a:t>
                      </a:r>
                    </a:p>
                  </a:txBody>
                  <a:tcPr marL="68580" marR="68580" marT="34290" marB="34290">
                    <a:lnL w="12700">
                      <a:solidFill>
                        <a:schemeClr val="tx1"/>
                      </a:solidFill>
                    </a:lnL>
                    <a:lnR w="12700">
                      <a:solidFill>
                        <a:schemeClr val="tx1"/>
                      </a:solidFill>
                    </a:lnR>
                    <a:lnT w="12700">
                      <a:solidFill>
                        <a:schemeClr val="tx1"/>
                      </a:solidFill>
                    </a:lnT>
                    <a:lnB w="12700">
                      <a:solidFill>
                        <a:schemeClr val="tx1"/>
                      </a:solidFill>
                    </a:lnB>
                    <a:lnTlToBr w="0">
                      <a:noFill/>
                    </a:lnTlToBr>
                    <a:lnBlToTr w="0">
                      <a:noFill/>
                    </a:lnBlToTr>
                    <a:solidFill>
                      <a:schemeClr val="accent1">
                        <a:lumMod val="20000"/>
                        <a:lumOff val="80000"/>
                      </a:schemeClr>
                    </a:solidFill>
                  </a:tcPr>
                </a:tc>
                <a:tc>
                  <a:txBody>
                    <a:bodyPr/>
                    <a:lstStyle/>
                    <a:p>
                      <a:pPr marL="0" lvl="1" indent="0">
                        <a:buNone/>
                      </a:pPr>
                      <a:r>
                        <a:rPr lang="nl-NL" sz="900" b="0" kern="1200" noProof="0">
                          <a:solidFill>
                            <a:schemeClr val="dk1"/>
                          </a:solidFill>
                          <a:effectLst/>
                          <a:latin typeface="+mn-lt"/>
                          <a:ea typeface="+mn-ea"/>
                          <a:cs typeface="+mn-cs"/>
                        </a:rPr>
                        <a:t>Q2 (</a:t>
                      </a:r>
                      <a:r>
                        <a:rPr lang="nl-NL" sz="900" b="0" kern="1200" noProof="0" err="1">
                          <a:solidFill>
                            <a:schemeClr val="dk1"/>
                          </a:solidFill>
                          <a:effectLst/>
                          <a:latin typeface="+mn-lt"/>
                          <a:ea typeface="+mn-ea"/>
                          <a:cs typeface="+mn-cs"/>
                        </a:rPr>
                        <a:t>article</a:t>
                      </a:r>
                      <a:r>
                        <a:rPr lang="nl-NL" sz="900" b="0" kern="1200" noProof="0">
                          <a:solidFill>
                            <a:schemeClr val="dk1"/>
                          </a:solidFill>
                          <a:effectLst/>
                          <a:latin typeface="+mn-lt"/>
                          <a:ea typeface="+mn-ea"/>
                          <a:cs typeface="+mn-cs"/>
                        </a:rPr>
                        <a:t>)</a:t>
                      </a:r>
                    </a:p>
                    <a:p>
                      <a:pPr marL="0" lvl="1" indent="0">
                        <a:buNone/>
                      </a:pPr>
                      <a:r>
                        <a:rPr lang="nl-NL" sz="900" b="0" kern="1200" noProof="0">
                          <a:solidFill>
                            <a:schemeClr val="dk1"/>
                          </a:solidFill>
                          <a:effectLst/>
                          <a:latin typeface="+mn-lt"/>
                          <a:ea typeface="+mn-ea"/>
                          <a:cs typeface="+mn-cs"/>
                        </a:rPr>
                        <a:t>Q1-Q4</a:t>
                      </a:r>
                    </a:p>
                  </a:txBody>
                  <a:tcPr marL="68580" marR="68580" marT="34290" marB="34290">
                    <a:lnL w="12700">
                      <a:solidFill>
                        <a:schemeClr val="tx1"/>
                      </a:solidFill>
                    </a:lnL>
                    <a:lnR w="12700">
                      <a:solidFill>
                        <a:schemeClr val="tx1"/>
                      </a:solidFill>
                    </a:lnR>
                    <a:lnT w="12700">
                      <a:solidFill>
                        <a:schemeClr val="tx1"/>
                      </a:solidFill>
                    </a:lnT>
                    <a:lnB w="12700">
                      <a:solidFill>
                        <a:schemeClr val="tx1"/>
                      </a:solidFill>
                    </a:lnB>
                    <a:lnTlToBr w="0">
                      <a:noFill/>
                    </a:lnTlToBr>
                    <a:lnBlToTr w="0">
                      <a:noFill/>
                    </a:lnBlToTr>
                    <a:solidFill>
                      <a:schemeClr val="accent1">
                        <a:lumMod val="20000"/>
                        <a:lumOff val="80000"/>
                      </a:schemeClr>
                    </a:solidFill>
                  </a:tcPr>
                </a:tc>
                <a:extLst>
                  <a:ext uri="{0D108BD9-81ED-4DB2-BD59-A6C34878D82A}">
                    <a16:rowId xmlns:a16="http://schemas.microsoft.com/office/drawing/2014/main" val="1718067192"/>
                  </a:ext>
                </a:extLst>
              </a:tr>
              <a:tr h="597329">
                <a:tc>
                  <a:txBody>
                    <a:bodyPr/>
                    <a:lstStyle/>
                    <a:p>
                      <a:pPr marL="0" marR="0" lvl="0" indent="0" algn="l">
                        <a:lnSpc>
                          <a:spcPct val="100000"/>
                        </a:lnSpc>
                        <a:spcBef>
                          <a:spcPts val="0"/>
                        </a:spcBef>
                        <a:spcAft>
                          <a:spcPts val="0"/>
                        </a:spcAft>
                        <a:buNone/>
                      </a:pPr>
                      <a:r>
                        <a:rPr lang="nl-NL" sz="900" b="1" noProof="0">
                          <a:solidFill>
                            <a:schemeClr val="tx1"/>
                          </a:solidFill>
                        </a:rPr>
                        <a:t>DORA (</a:t>
                      </a:r>
                      <a:r>
                        <a:rPr lang="nl-NL" sz="900" b="1" noProof="0" err="1">
                          <a:solidFill>
                            <a:schemeClr val="tx1"/>
                          </a:solidFill>
                        </a:rPr>
                        <a:t>with</a:t>
                      </a:r>
                      <a:r>
                        <a:rPr lang="nl-NL" sz="900" b="1" noProof="0">
                          <a:solidFill>
                            <a:schemeClr val="tx1"/>
                          </a:solidFill>
                        </a:rPr>
                        <a:t> AFM)</a:t>
                      </a:r>
                      <a:r>
                        <a:rPr lang="nl-NL" sz="900"/>
                        <a:t> </a:t>
                      </a:r>
                      <a:r>
                        <a:rPr lang="nl-NL" sz="900" i="1"/>
                        <a:t>The Digital </a:t>
                      </a:r>
                      <a:r>
                        <a:rPr lang="nl-NL" sz="900" i="1" err="1"/>
                        <a:t>Operational</a:t>
                      </a:r>
                      <a:r>
                        <a:rPr lang="nl-NL" sz="900" i="1"/>
                        <a:t> </a:t>
                      </a:r>
                      <a:r>
                        <a:rPr lang="nl-NL" sz="900" i="1" err="1"/>
                        <a:t>Resilience</a:t>
                      </a:r>
                      <a:r>
                        <a:rPr lang="nl-NL" sz="900" i="1"/>
                        <a:t> Act </a:t>
                      </a:r>
                      <a:r>
                        <a:rPr lang="nl-NL" sz="900" i="1" err="1"/>
                        <a:t>will</a:t>
                      </a:r>
                      <a:r>
                        <a:rPr lang="nl-NL" sz="900" i="1"/>
                        <a:t> </a:t>
                      </a:r>
                      <a:r>
                        <a:rPr lang="nl-NL" sz="900" i="1" err="1"/>
                        <a:t>apply</a:t>
                      </a:r>
                      <a:r>
                        <a:rPr lang="nl-NL" sz="900" i="1"/>
                        <a:t> </a:t>
                      </a:r>
                      <a:r>
                        <a:rPr lang="nl-NL" sz="900" i="1" err="1"/>
                        <a:t>from</a:t>
                      </a:r>
                      <a:r>
                        <a:rPr lang="nl-NL" sz="900" i="1"/>
                        <a:t> </a:t>
                      </a:r>
                      <a:r>
                        <a:rPr lang="nl-NL" sz="900" i="1" err="1"/>
                        <a:t>January</a:t>
                      </a:r>
                      <a:r>
                        <a:rPr lang="nl-NL" sz="900" i="1"/>
                        <a:t> 17 2025.</a:t>
                      </a:r>
                      <a:r>
                        <a:rPr lang="en-US" sz="900" b="0" i="1" kern="1200">
                          <a:solidFill>
                            <a:schemeClr val="dk1"/>
                          </a:solidFill>
                          <a:effectLst/>
                          <a:latin typeface="+mn-lt"/>
                          <a:ea typeface="+mn-ea"/>
                          <a:cs typeface="+mn-cs"/>
                        </a:rPr>
                        <a:t> </a:t>
                      </a:r>
                      <a:r>
                        <a:rPr lang="en-US" sz="900" i="1"/>
                        <a:t>Some legislation still needs to be finalized in the first months of 2025. Questions of interpretation are expected to arise, which will necessitate facilitated discussions and expert meetings.</a:t>
                      </a:r>
                      <a:endParaRPr lang="nl-NL" sz="900" b="1" i="1" noProof="0">
                        <a:solidFill>
                          <a:schemeClr val="tx1"/>
                        </a:solidFill>
                      </a:endParaRPr>
                    </a:p>
                  </a:txBody>
                  <a:tcPr marL="68580" marR="68580" marT="34290" marB="34290">
                    <a:lnL w="12700" cmpd="sng">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lvl="0" algn="l">
                        <a:buNone/>
                      </a:pPr>
                      <a:r>
                        <a:rPr lang="nl-NL" sz="900" b="0" noProof="0" err="1"/>
                        <a:t>Discussions</a:t>
                      </a:r>
                      <a:r>
                        <a:rPr lang="nl-NL" sz="900" b="0" noProof="0"/>
                        <a:t>, expert meetings, </a:t>
                      </a:r>
                      <a:r>
                        <a:rPr lang="nl-NL" sz="900" b="0" noProof="0" err="1"/>
                        <a:t>roundtables</a:t>
                      </a:r>
                      <a:r>
                        <a:rPr lang="nl-NL" sz="900" b="0" noProof="0"/>
                        <a:t> on e.g. </a:t>
                      </a:r>
                      <a:r>
                        <a:rPr lang="nl-NL" sz="900" b="0" noProof="0" err="1"/>
                        <a:t>pooled</a:t>
                      </a:r>
                      <a:r>
                        <a:rPr lang="nl-NL" sz="900" b="0" noProof="0"/>
                        <a:t> </a:t>
                      </a:r>
                      <a:r>
                        <a:rPr lang="nl-NL" sz="900" b="0" noProof="0" err="1"/>
                        <a:t>testing</a:t>
                      </a:r>
                      <a:r>
                        <a:rPr lang="nl-NL" sz="900" b="0" noProof="0"/>
                        <a:t> </a:t>
                      </a:r>
                      <a:r>
                        <a:rPr lang="nl-NL" sz="900" b="0" noProof="0" err="1"/>
                        <a:t>under</a:t>
                      </a:r>
                      <a:r>
                        <a:rPr lang="nl-NL" sz="900" b="0" noProof="0"/>
                        <a:t> TLPT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1" indent="0" algn="l" defTabSz="121917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nl-NL" sz="900" b="0" i="0" u="none" strike="noStrike" kern="1200" cap="none" spc="0" normalizeH="0" baseline="0" noProof="0">
                          <a:ln>
                            <a:noFill/>
                          </a:ln>
                          <a:effectLst/>
                          <a:uLnTx/>
                          <a:uFillTx/>
                          <a:latin typeface="+mn-lt"/>
                          <a:ea typeface="+mn-ea"/>
                          <a:cs typeface="+mn-cs"/>
                        </a:rPr>
                        <a:t>Q1 – Q3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995162695"/>
                  </a:ext>
                </a:extLst>
              </a:tr>
              <a:tr h="610346">
                <a:tc>
                  <a:txBody>
                    <a:bodyPr/>
                    <a:lstStyle/>
                    <a:p>
                      <a:pPr marL="0" marR="0" lvl="0" indent="0" algn="l" rtl="0" eaLnBrk="1" fontAlgn="auto" latinLnBrk="0" hangingPunct="1">
                        <a:lnSpc>
                          <a:spcPct val="100000"/>
                        </a:lnSpc>
                        <a:spcBef>
                          <a:spcPts val="0"/>
                        </a:spcBef>
                        <a:spcAft>
                          <a:spcPts val="0"/>
                        </a:spcAft>
                        <a:buClrTx/>
                        <a:buSzTx/>
                        <a:buFontTx/>
                        <a:buNone/>
                      </a:pPr>
                      <a:r>
                        <a:rPr lang="nl-NL" sz="900" b="1" noProof="0">
                          <a:solidFill>
                            <a:schemeClr val="tx1"/>
                          </a:solidFill>
                        </a:rPr>
                        <a:t>GenAI and Quantum computing. </a:t>
                      </a:r>
                      <a:r>
                        <a:rPr lang="nl-NL" sz="900" b="0" i="1" u="none" strike="noStrike" noProof="0">
                          <a:solidFill>
                            <a:schemeClr val="tx1"/>
                          </a:solidFill>
                          <a:latin typeface="Calibri"/>
                        </a:rPr>
                        <a:t>DNB plans to conduct a study in 2025-2026 on the financial risks of quantum computing, and the relationship with GenAI, focusing on potential vulnerabilities and operational disruptions. To prepare, we will engage with the financial sector in 2025 to gather insights and foster dialogue.</a:t>
                      </a:r>
                      <a:endParaRPr lang="nl-NL" sz="900" b="0" i="1" noProof="0">
                        <a:solidFill>
                          <a:schemeClr val="tx1"/>
                        </a:solidFill>
                      </a:endParaRPr>
                    </a:p>
                  </a:txBody>
                  <a:tcPr marL="68580" marR="68580" marT="34290" marB="34290">
                    <a:lnL w="12700" cmpd="sng">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lvl="0" algn="l">
                        <a:buNone/>
                      </a:pPr>
                      <a:r>
                        <a:rPr lang="nl-NL" sz="900" b="0" noProof="0"/>
                        <a:t>Expert meetings </a:t>
                      </a:r>
                      <a:r>
                        <a:rPr lang="nl-NL" sz="900" b="0" noProof="0" err="1"/>
                        <a:t>and</a:t>
                      </a:r>
                      <a:r>
                        <a:rPr lang="nl-NL" sz="900" b="0" noProof="0"/>
                        <a:t> interviews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rtl="0" eaLnBrk="1" fontAlgn="auto" latinLnBrk="0" hangingPunct="1">
                        <a:lnSpc>
                          <a:spcPct val="100000"/>
                        </a:lnSpc>
                        <a:spcBef>
                          <a:spcPts val="0"/>
                        </a:spcBef>
                        <a:spcAft>
                          <a:spcPts val="0"/>
                        </a:spcAft>
                        <a:buClrTx/>
                        <a:buSzTx/>
                        <a:buFont typeface="Wingdings" panose="020B0604030504040204" pitchFamily="34" charset="0"/>
                        <a:buNone/>
                      </a:pPr>
                      <a:r>
                        <a:rPr lang="nl-NL" sz="900" b="0" i="0" u="none" strike="noStrike" kern="1200" cap="none" spc="0" normalizeH="0" baseline="0" noProof="0">
                          <a:ln>
                            <a:noFill/>
                          </a:ln>
                          <a:solidFill>
                            <a:prstClr val="black"/>
                          </a:solidFill>
                          <a:effectLst/>
                          <a:uLnTx/>
                          <a:uFillTx/>
                          <a:latin typeface="+mn-lt"/>
                          <a:ea typeface="+mn-ea"/>
                          <a:cs typeface="+mn-cs"/>
                        </a:rPr>
                        <a:t>Q2 – Q1 2026 </a:t>
                      </a:r>
                      <a:endParaRPr kumimoji="0" lang="nl-NL" sz="900" b="0" i="0" u="none" strike="noStrike" kern="1200" cap="none" spc="0" normalizeH="0" baseline="0" noProof="0">
                        <a:ln>
                          <a:noFill/>
                        </a:ln>
                        <a:solidFill>
                          <a:prstClr val="black"/>
                        </a:solidFill>
                        <a:effectLst/>
                        <a:uLnTx/>
                        <a:uFillTx/>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005304120"/>
                  </a:ext>
                </a:extLst>
              </a:tr>
              <a:tr h="464589">
                <a:tc>
                  <a:txBody>
                    <a:bodyPr/>
                    <a:lstStyle/>
                    <a:p>
                      <a:pPr marL="0" marR="0" lvl="0" indent="0" algn="l">
                        <a:lnSpc>
                          <a:spcPct val="100000"/>
                        </a:lnSpc>
                        <a:spcBef>
                          <a:spcPts val="0"/>
                        </a:spcBef>
                        <a:spcAft>
                          <a:spcPts val="0"/>
                        </a:spcAft>
                        <a:buNone/>
                      </a:pPr>
                      <a:r>
                        <a:rPr lang="nl-NL" sz="900" b="1" noProof="0">
                          <a:solidFill>
                            <a:schemeClr val="tx1"/>
                          </a:solidFill>
                        </a:rPr>
                        <a:t>Big </a:t>
                      </a:r>
                      <a:r>
                        <a:rPr lang="nl-NL" sz="900" b="1" noProof="0" err="1">
                          <a:solidFill>
                            <a:schemeClr val="tx1"/>
                          </a:solidFill>
                        </a:rPr>
                        <a:t>Techs</a:t>
                      </a:r>
                      <a:r>
                        <a:rPr lang="nl-NL" sz="900" b="1" noProof="0">
                          <a:solidFill>
                            <a:schemeClr val="tx1"/>
                          </a:solidFill>
                        </a:rPr>
                        <a:t> in Finance</a:t>
                      </a:r>
                      <a:r>
                        <a:rPr lang="nl-NL" sz="900" b="0" noProof="0">
                          <a:solidFill>
                            <a:schemeClr val="tx1"/>
                          </a:solidFill>
                        </a:rPr>
                        <a:t>.</a:t>
                      </a:r>
                      <a:r>
                        <a:rPr lang="nl-NL" sz="900" b="0" i="1" noProof="0">
                          <a:solidFill>
                            <a:schemeClr val="tx1"/>
                          </a:solidFill>
                        </a:rPr>
                        <a:t> In 2021</a:t>
                      </a:r>
                      <a:r>
                        <a:rPr lang="nl-NL" sz="900" b="1" i="1" noProof="0">
                          <a:solidFill>
                            <a:schemeClr val="tx1"/>
                          </a:solidFill>
                        </a:rPr>
                        <a:t>,</a:t>
                      </a:r>
                      <a:r>
                        <a:rPr lang="nl-NL" sz="900" b="0" i="1" noProof="0">
                          <a:solidFill>
                            <a:schemeClr val="tx1"/>
                          </a:solidFill>
                        </a:rPr>
                        <a:t> DNB </a:t>
                      </a:r>
                      <a:r>
                        <a:rPr lang="nl-NL" sz="900" b="0" i="1" noProof="0" err="1">
                          <a:solidFill>
                            <a:schemeClr val="tx1"/>
                          </a:solidFill>
                        </a:rPr>
                        <a:t>published</a:t>
                      </a:r>
                      <a:r>
                        <a:rPr lang="nl-NL" sz="900" b="0" i="1" noProof="0">
                          <a:solidFill>
                            <a:schemeClr val="tx1"/>
                          </a:solidFill>
                        </a:rPr>
                        <a:t> a report on Big Tech. As </a:t>
                      </a:r>
                      <a:r>
                        <a:rPr lang="nl-NL" sz="900" b="0" i="1" noProof="0" err="1">
                          <a:solidFill>
                            <a:schemeClr val="tx1"/>
                          </a:solidFill>
                        </a:rPr>
                        <a:t>this</a:t>
                      </a:r>
                      <a:r>
                        <a:rPr lang="nl-NL" sz="900" b="0" i="1" noProof="0">
                          <a:solidFill>
                            <a:schemeClr val="tx1"/>
                          </a:solidFill>
                        </a:rPr>
                        <a:t> is a </a:t>
                      </a:r>
                      <a:r>
                        <a:rPr lang="nl-NL" sz="900" b="0" i="1" noProof="0" err="1">
                          <a:solidFill>
                            <a:schemeClr val="tx1"/>
                          </a:solidFill>
                        </a:rPr>
                        <a:t>fast</a:t>
                      </a:r>
                      <a:r>
                        <a:rPr lang="nl-NL" sz="900" b="0" i="1" noProof="0">
                          <a:solidFill>
                            <a:schemeClr val="tx1"/>
                          </a:solidFill>
                        </a:rPr>
                        <a:t> </a:t>
                      </a:r>
                      <a:r>
                        <a:rPr lang="nl-NL" sz="900" b="0" i="1" noProof="0" err="1">
                          <a:solidFill>
                            <a:schemeClr val="tx1"/>
                          </a:solidFill>
                        </a:rPr>
                        <a:t>moving</a:t>
                      </a:r>
                      <a:r>
                        <a:rPr lang="nl-NL" sz="900" b="0" i="1" noProof="0">
                          <a:solidFill>
                            <a:schemeClr val="tx1"/>
                          </a:solidFill>
                        </a:rPr>
                        <a:t> field, DNB </a:t>
                      </a:r>
                      <a:r>
                        <a:rPr lang="nl-NL" sz="900" b="0" i="1" noProof="0" err="1">
                          <a:solidFill>
                            <a:schemeClr val="tx1"/>
                          </a:solidFill>
                        </a:rPr>
                        <a:t>will</a:t>
                      </a:r>
                      <a:r>
                        <a:rPr lang="nl-NL" sz="900" b="0" i="1" noProof="0">
                          <a:solidFill>
                            <a:schemeClr val="tx1"/>
                          </a:solidFill>
                        </a:rPr>
                        <a:t> monitor different </a:t>
                      </a:r>
                      <a:r>
                        <a:rPr lang="nl-NL" sz="900" b="0" i="1" noProof="0" err="1">
                          <a:solidFill>
                            <a:schemeClr val="tx1"/>
                          </a:solidFill>
                        </a:rPr>
                        <a:t>developments</a:t>
                      </a:r>
                      <a:r>
                        <a:rPr lang="nl-NL" sz="900" b="0" i="1" noProof="0">
                          <a:solidFill>
                            <a:schemeClr val="tx1"/>
                          </a:solidFill>
                        </a:rPr>
                        <a:t> on </a:t>
                      </a:r>
                      <a:r>
                        <a:rPr lang="nl-NL" sz="900" b="0" i="1" noProof="0" err="1">
                          <a:solidFill>
                            <a:schemeClr val="tx1"/>
                          </a:solidFill>
                        </a:rPr>
                        <a:t>the</a:t>
                      </a:r>
                      <a:r>
                        <a:rPr lang="nl-NL" sz="900" b="0" i="1" noProof="0">
                          <a:solidFill>
                            <a:schemeClr val="tx1"/>
                          </a:solidFill>
                        </a:rPr>
                        <a:t> </a:t>
                      </a:r>
                      <a:r>
                        <a:rPr lang="nl-NL" sz="900" b="0" i="1" noProof="0" err="1">
                          <a:solidFill>
                            <a:schemeClr val="tx1"/>
                          </a:solidFill>
                        </a:rPr>
                        <a:t>role</a:t>
                      </a:r>
                      <a:r>
                        <a:rPr lang="nl-NL" sz="900" b="0" i="1" noProof="0">
                          <a:solidFill>
                            <a:schemeClr val="tx1"/>
                          </a:solidFill>
                        </a:rPr>
                        <a:t> of Big </a:t>
                      </a:r>
                      <a:r>
                        <a:rPr lang="nl-NL" sz="900" b="0" i="1" noProof="0" err="1">
                          <a:solidFill>
                            <a:schemeClr val="tx1"/>
                          </a:solidFill>
                        </a:rPr>
                        <a:t>Techs</a:t>
                      </a:r>
                      <a:r>
                        <a:rPr lang="nl-NL" sz="900" b="0" i="1" noProof="0">
                          <a:solidFill>
                            <a:schemeClr val="tx1"/>
                          </a:solidFill>
                        </a:rPr>
                        <a:t> in </a:t>
                      </a:r>
                      <a:r>
                        <a:rPr lang="nl-NL" sz="900" b="0" i="1" noProof="0" err="1">
                          <a:solidFill>
                            <a:schemeClr val="tx1"/>
                          </a:solidFill>
                        </a:rPr>
                        <a:t>finance</a:t>
                      </a:r>
                      <a:r>
                        <a:rPr lang="nl-NL" sz="900" b="0" i="1" noProof="0">
                          <a:solidFill>
                            <a:schemeClr val="tx1"/>
                          </a:solidFill>
                        </a:rPr>
                        <a:t> (e.g. </a:t>
                      </a:r>
                      <a:r>
                        <a:rPr lang="nl-NL" sz="900" b="0" i="1" noProof="0" err="1">
                          <a:solidFill>
                            <a:schemeClr val="tx1"/>
                          </a:solidFill>
                        </a:rPr>
                        <a:t>regarding</a:t>
                      </a:r>
                      <a:r>
                        <a:rPr lang="nl-NL" sz="900" b="0" i="1" noProof="0">
                          <a:solidFill>
                            <a:schemeClr val="tx1"/>
                          </a:solidFill>
                        </a:rPr>
                        <a:t> Open Finance)</a:t>
                      </a:r>
                    </a:p>
                  </a:txBody>
                  <a:tcPr marL="68580" marR="68580" marT="34290" marB="34290">
                    <a:lnL w="12700" cmpd="sng">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lvl="0" algn="l">
                        <a:buNone/>
                      </a:pPr>
                      <a:r>
                        <a:rPr lang="nl-NL" sz="900" b="0" noProof="0" err="1"/>
                        <a:t>Discussion</a:t>
                      </a:r>
                      <a:r>
                        <a:rPr lang="nl-NL" sz="900" b="0" noProof="0"/>
                        <a:t>, expert meetings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 typeface="Wingdings" panose="020B0604030504040204" pitchFamily="34" charset="0"/>
                        <a:buNone/>
                        <a:tabLst/>
                        <a:defRPr/>
                      </a:pPr>
                      <a:r>
                        <a:rPr lang="nl-NL" sz="900" b="0" kern="1200" noProof="0">
                          <a:solidFill>
                            <a:schemeClr val="dk1"/>
                          </a:solidFill>
                          <a:effectLst/>
                          <a:latin typeface="+mn-lt"/>
                          <a:ea typeface="+mn-ea"/>
                          <a:cs typeface="+mn-cs"/>
                        </a:rPr>
                        <a:t>Q2 – Q4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3124290873"/>
                  </a:ext>
                </a:extLst>
              </a:tr>
              <a:tr h="262892">
                <a:tc>
                  <a:txBody>
                    <a:bodyPr/>
                    <a:lstStyle/>
                    <a:p>
                      <a:pPr marL="0" marR="0" lvl="0" indent="0" algn="l">
                        <a:lnSpc>
                          <a:spcPct val="100000"/>
                        </a:lnSpc>
                        <a:spcBef>
                          <a:spcPts val="0"/>
                        </a:spcBef>
                        <a:spcAft>
                          <a:spcPts val="0"/>
                        </a:spcAft>
                        <a:buNone/>
                      </a:pPr>
                      <a:r>
                        <a:rPr lang="nl-NL" sz="900" b="1" i="0" u="none" strike="noStrike" noProof="0">
                          <a:solidFill>
                            <a:schemeClr val="tx1"/>
                          </a:solidFill>
                          <a:latin typeface="Calibri"/>
                        </a:rPr>
                        <a:t>Strategic </a:t>
                      </a:r>
                      <a:r>
                        <a:rPr lang="nl-NL" sz="900" b="1" i="0" u="none" strike="noStrike" noProof="0" err="1">
                          <a:solidFill>
                            <a:schemeClr val="tx1"/>
                          </a:solidFill>
                          <a:latin typeface="Calibri"/>
                        </a:rPr>
                        <a:t>dialogue</a:t>
                      </a:r>
                      <a:r>
                        <a:rPr lang="nl-NL" sz="900" b="1" i="0" u="none" strike="noStrike" noProof="0">
                          <a:solidFill>
                            <a:schemeClr val="tx1"/>
                          </a:solidFill>
                          <a:latin typeface="Calibri"/>
                        </a:rPr>
                        <a:t> 2026</a:t>
                      </a:r>
                      <a:endParaRPr lang="en-US" sz="900"/>
                    </a:p>
                  </a:txBody>
                  <a:tcPr marL="68580" marR="68580" marT="34290" marB="34290">
                    <a:lnL w="12700" cmpd="sng">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lvl="0" algn="l">
                        <a:buNone/>
                      </a:pPr>
                      <a:r>
                        <a:rPr lang="nl-NL" sz="900" b="0" noProof="0"/>
                        <a:t>3rd Strategic </a:t>
                      </a:r>
                      <a:r>
                        <a:rPr lang="nl-NL" sz="900" b="0" noProof="0" dirty="0" err="1"/>
                        <a:t>dialogue</a:t>
                      </a:r>
                      <a:endParaRPr lang="nl-NL" sz="900" b="0" noProof="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rtl="0" eaLnBrk="1" fontAlgn="auto" latinLnBrk="0" hangingPunct="1">
                        <a:lnSpc>
                          <a:spcPct val="100000"/>
                        </a:lnSpc>
                        <a:spcBef>
                          <a:spcPts val="0"/>
                        </a:spcBef>
                        <a:spcAft>
                          <a:spcPts val="0"/>
                        </a:spcAft>
                        <a:buClrTx/>
                        <a:buSzTx/>
                        <a:buFont typeface="Wingdings" panose="020B0604030504040204" pitchFamily="34" charset="0"/>
                        <a:buNone/>
                      </a:pPr>
                      <a:r>
                        <a:rPr lang="nl-NL" sz="900" b="0" kern="1200" noProof="0" dirty="0">
                          <a:solidFill>
                            <a:schemeClr val="dk1"/>
                          </a:solidFill>
                          <a:effectLst/>
                          <a:latin typeface="+mn-lt"/>
                          <a:ea typeface="+mn-ea"/>
                          <a:cs typeface="+mn-cs"/>
                        </a:rPr>
                        <a:t>Q1-2026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547765423"/>
                  </a:ext>
                </a:extLst>
              </a:tr>
            </a:tbl>
          </a:graphicData>
        </a:graphic>
      </p:graphicFrame>
      <p:sp>
        <p:nvSpPr>
          <p:cNvPr id="22" name="Text Placeholder 6">
            <a:extLst>
              <a:ext uri="{FF2B5EF4-FFF2-40B4-BE49-F238E27FC236}">
                <a16:creationId xmlns:a16="http://schemas.microsoft.com/office/drawing/2014/main" id="{1BAA809D-8B05-2095-6F69-A3CC4A2EE5BA}"/>
              </a:ext>
            </a:extLst>
          </p:cNvPr>
          <p:cNvSpPr txBox="1">
            <a:spLocks/>
          </p:cNvSpPr>
          <p:nvPr/>
        </p:nvSpPr>
        <p:spPr>
          <a:xfrm>
            <a:off x="2236195" y="98766"/>
            <a:ext cx="4934280" cy="215504"/>
          </a:xfrm>
          <a:prstGeom prst="rect">
            <a:avLst/>
          </a:prstGeom>
        </p:spPr>
        <p:txBody>
          <a:bodyPr vert="horz" lIns="0" tIns="0" rIns="0" bIns="0" rtlCol="0" anchor="ctr" anchorCtr="0">
            <a:noAutofit/>
          </a:bodyPr>
          <a:lstStyle>
            <a:lvl1pPr marL="0" indent="0" algn="l" defTabSz="1219170" rtl="0" eaLnBrk="1" latinLnBrk="0" hangingPunct="1">
              <a:lnSpc>
                <a:spcPct val="120000"/>
              </a:lnSpc>
              <a:spcBef>
                <a:spcPts val="0"/>
              </a:spcBef>
              <a:buFont typeface="Arial" panose="020B0604020202020204" pitchFamily="34" charset="0"/>
              <a:buNone/>
              <a:defRPr sz="1200" b="0" kern="1200">
                <a:solidFill>
                  <a:schemeClr val="bg1"/>
                </a:solidFill>
                <a:latin typeface="+mn-lt"/>
                <a:ea typeface="+mn-ea"/>
                <a:cs typeface="+mn-cs"/>
              </a:defRPr>
            </a:lvl1pPr>
            <a:lvl2pPr marL="0" indent="0" algn="l" defTabSz="1219170" rtl="0" eaLnBrk="1" latinLnBrk="0" hangingPunct="1">
              <a:lnSpc>
                <a:spcPct val="120000"/>
              </a:lnSpc>
              <a:spcBef>
                <a:spcPts val="0"/>
              </a:spcBef>
              <a:buSzPct val="125000"/>
              <a:buFontTx/>
              <a:buNone/>
              <a:defRPr sz="1400" b="1" kern="1200">
                <a:solidFill>
                  <a:schemeClr val="bg1"/>
                </a:solidFill>
                <a:latin typeface="+mn-lt"/>
                <a:ea typeface="+mn-ea"/>
                <a:cs typeface="+mn-cs"/>
              </a:defRPr>
            </a:lvl2pPr>
            <a:lvl3pPr marL="241294" indent="-241294" algn="l" defTabSz="1219170" rtl="0" eaLnBrk="1" latinLnBrk="0" hangingPunct="1">
              <a:lnSpc>
                <a:spcPct val="120000"/>
              </a:lnSpc>
              <a:spcBef>
                <a:spcPts val="0"/>
              </a:spcBef>
              <a:buSzPct val="125000"/>
              <a:buFont typeface="Wingdings" panose="05000000000000000000" pitchFamily="2" charset="2"/>
              <a:buChar char="§"/>
              <a:defRPr sz="1400" b="0" kern="1200">
                <a:solidFill>
                  <a:schemeClr val="bg1"/>
                </a:solidFill>
                <a:latin typeface="+mn-lt"/>
                <a:ea typeface="+mn-ea"/>
                <a:cs typeface="+mn-cs"/>
              </a:defRPr>
            </a:lvl3pPr>
            <a:lvl4pPr marL="479988" indent="-241294" algn="l" defTabSz="1219170" rtl="0" eaLnBrk="1" latinLnBrk="0" hangingPunct="1">
              <a:lnSpc>
                <a:spcPct val="120000"/>
              </a:lnSpc>
              <a:spcBef>
                <a:spcPts val="0"/>
              </a:spcBef>
              <a:buSzPct val="125000"/>
              <a:buFont typeface="Wingdings" panose="05000000000000000000" pitchFamily="2" charset="2"/>
              <a:buChar char="§"/>
              <a:defRPr sz="1400" b="0" kern="1200">
                <a:solidFill>
                  <a:schemeClr val="bg1"/>
                </a:solidFill>
                <a:latin typeface="+mn-lt"/>
                <a:ea typeface="+mn-ea"/>
                <a:cs typeface="+mn-cs"/>
              </a:defRPr>
            </a:lvl4pPr>
            <a:lvl5pPr marL="719982" indent="-241294" algn="l" defTabSz="1219170" rtl="0" eaLnBrk="1" latinLnBrk="0" hangingPunct="1">
              <a:lnSpc>
                <a:spcPct val="120000"/>
              </a:lnSpc>
              <a:spcBef>
                <a:spcPts val="0"/>
              </a:spcBef>
              <a:buSzPct val="125000"/>
              <a:buFont typeface="Wingdings" panose="05000000000000000000" pitchFamily="2" charset="2"/>
              <a:buChar char="§"/>
              <a:defRPr sz="1400" b="0" kern="1200">
                <a:solidFill>
                  <a:schemeClr val="bg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a:lstStyle>
          <a:p>
            <a:pPr defTabSz="914378">
              <a:defRPr/>
            </a:pPr>
            <a:r>
              <a:rPr lang="nl-NL" sz="1050">
                <a:solidFill>
                  <a:prstClr val="white"/>
                </a:solidFill>
                <a:latin typeface="Calibri" panose="020F0502020204030204"/>
              </a:rPr>
              <a:t>DNB </a:t>
            </a:r>
            <a:r>
              <a:rPr lang="nl-NL" sz="1050" err="1">
                <a:solidFill>
                  <a:prstClr val="white"/>
                </a:solidFill>
                <a:latin typeface="Calibri" panose="020F0502020204030204"/>
              </a:rPr>
              <a:t>Supervision</a:t>
            </a:r>
            <a:r>
              <a:rPr lang="nl-NL" sz="1050">
                <a:solidFill>
                  <a:prstClr val="white"/>
                </a:solidFill>
                <a:latin typeface="Calibri" panose="020F0502020204030204"/>
              </a:rPr>
              <a:t> –Technology </a:t>
            </a:r>
            <a:r>
              <a:rPr lang="nl-NL" sz="1050" err="1">
                <a:solidFill>
                  <a:prstClr val="white"/>
                </a:solidFill>
                <a:latin typeface="Calibri" panose="020F0502020204030204"/>
              </a:rPr>
              <a:t>calendar</a:t>
            </a:r>
            <a:r>
              <a:rPr lang="nl-NL" sz="1050">
                <a:solidFill>
                  <a:prstClr val="white"/>
                </a:solidFill>
                <a:latin typeface="Calibri" panose="020F0502020204030204"/>
              </a:rPr>
              <a:t> 2025 </a:t>
            </a:r>
            <a:r>
              <a:rPr lang="nl-NL" sz="1050" err="1">
                <a:solidFill>
                  <a:prstClr val="white"/>
                </a:solidFill>
                <a:latin typeface="Calibri" panose="020F0502020204030204"/>
              </a:rPr>
              <a:t>for</a:t>
            </a:r>
            <a:r>
              <a:rPr lang="nl-NL" sz="1050">
                <a:solidFill>
                  <a:prstClr val="white"/>
                </a:solidFill>
                <a:latin typeface="Calibri" panose="020F0502020204030204"/>
              </a:rPr>
              <a:t> </a:t>
            </a:r>
            <a:r>
              <a:rPr lang="nl-NL" sz="1050" err="1">
                <a:solidFill>
                  <a:prstClr val="white"/>
                </a:solidFill>
                <a:latin typeface="Calibri" panose="020F0502020204030204"/>
              </a:rPr>
              <a:t>dialogue</a:t>
            </a:r>
            <a:r>
              <a:rPr lang="nl-NL" sz="1050">
                <a:solidFill>
                  <a:prstClr val="white"/>
                </a:solidFill>
                <a:latin typeface="Calibri" panose="020F0502020204030204"/>
              </a:rPr>
              <a:t> </a:t>
            </a:r>
            <a:r>
              <a:rPr lang="nl-NL" sz="1050" err="1">
                <a:solidFill>
                  <a:prstClr val="white"/>
                </a:solidFill>
                <a:latin typeface="Calibri" panose="020F0502020204030204"/>
              </a:rPr>
              <a:t>with</a:t>
            </a:r>
            <a:r>
              <a:rPr lang="nl-NL" sz="1050">
                <a:solidFill>
                  <a:prstClr val="white"/>
                </a:solidFill>
                <a:latin typeface="Calibri" panose="020F0502020204030204"/>
              </a:rPr>
              <a:t> </a:t>
            </a:r>
            <a:r>
              <a:rPr lang="nl-NL" sz="1050" err="1">
                <a:solidFill>
                  <a:prstClr val="white"/>
                </a:solidFill>
                <a:latin typeface="Calibri" panose="020F0502020204030204"/>
              </a:rPr>
              <a:t>the</a:t>
            </a:r>
            <a:r>
              <a:rPr lang="nl-NL" sz="1050">
                <a:solidFill>
                  <a:prstClr val="white"/>
                </a:solidFill>
                <a:latin typeface="Calibri" panose="020F0502020204030204"/>
              </a:rPr>
              <a:t> sector</a:t>
            </a:r>
            <a:endParaRPr lang="en-US" sz="900">
              <a:solidFill>
                <a:prstClr val="white"/>
              </a:solidFill>
              <a:latin typeface="Calibri" panose="020F0502020204030204"/>
            </a:endParaRPr>
          </a:p>
          <a:p>
            <a:pPr defTabSz="914378">
              <a:defRPr/>
            </a:pPr>
            <a:endParaRPr lang="nl-NL" sz="788">
              <a:solidFill>
                <a:prstClr val="white"/>
              </a:solidFill>
              <a:latin typeface="Calibri" panose="020F0502020204030204"/>
              <a:ea typeface="Verdana"/>
            </a:endParaRPr>
          </a:p>
        </p:txBody>
      </p:sp>
    </p:spTree>
    <p:extLst>
      <p:ext uri="{BB962C8B-B14F-4D97-AF65-F5344CB8AC3E}">
        <p14:creationId xmlns:p14="http://schemas.microsoft.com/office/powerpoint/2010/main" val="12572525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TemplafyTemplateConfiguration><![CDATA[{"elementsMetadata":[{"type":"shape","id":"2510e562-7bc1-4f45-99f9-0d3ab4c01a8c","elementConfiguration":{"binding":"{{FormatDateTime(Form.Datum, \"d MMMM yyyy\", \"nl-NL\")}}","visibility":"","type":"text","disableUpdates":false}},{"type":"shape","id":"ba893256-5498-45e0-9fd4-31c3431a2f3a","elementConfiguration":{"binding":"{{Form.NaamPresentatorEnOfInhoudelijkverantwoordelijke}}","visibility":"","type":"text","disableUpdates":false}},{"type":"shape","id":"576d1d41-c6ca-4aa5-865b-eabed0a1b0ab","elementConfiguration":{"binding":"{{FormatDateTime(Form.Datum, \"d MMMM yyyy\", \"nl-NL\")}}","visibility":"","type":"text","disableUpdates":false}},{"type":"shape","id":"c02b1758-b3f4-44f0-8f89-52e94d2593e1","elementConfiguration":{"binding":"{{Form.NaamPresentatorEnOfInhoudelijkverantwoordelijke}}","visibility":"","type":"text","disableUpdates":false}},{"type":"shape","id":"dc9bc6e9-37f5-41b5-a116-8e6e3f56a1a7","elementConfiguration":{"binding":"{{FormatDateTime(Form.Datum, \"d MMMM yyyy\", \"nl-NL\")}}","visibility":"","type":"text","disableUpdates":false}},{"type":"shape","id":"ef1f5867-5778-4e5b-bfb8-2d954ed77383","elementConfiguration":{"binding":"{{Form.NaamPresentatorEnOfInhoudelijkverantwoordelijke}}","visibility":"","type":"text","disableUpdates":false}},{"type":"shape","id":"67f1cbf9-fb83-4763-986c-f6be520f7d97","elementConfiguration":{"binding":"{{FormatDateTime(Form.Datum, \"d MMMM yyyy\", \"nl-NL\")}}","visibility":"","type":"text","disableUpdates":false}},{"type":"shape","id":"50ec1ac1-ad52-431c-976e-805b05e14f53","elementConfiguration":{"binding":"{{FormatDateTime(Form.Datum, \"d MMMM yyyy\", \"nl-NL\")}}","visibility":"","type":"text","disableUpdates":false}}],"transformationConfigurations":[],"templateName":"Leeg DNB-sjabloon","templateDescription":"","enableDocumentContentUpdater":false,"version":"2.0"}]]></TemplafyTemplateConfiguration>
</file>

<file path=customXml/item2.xml><?xml version="1.0" encoding="utf-8"?>
<ct:contentTypeSchema xmlns:ct="http://schemas.microsoft.com/office/2006/metadata/contentType" xmlns:ma="http://schemas.microsoft.com/office/2006/metadata/properties/metaAttributes" ct:_="" ma:_="" ma:contentTypeName="DNB Taak Document" ma:contentTypeID="0x0101001A9AF98CE4D646E7BAD5E0A615FBC45700531684C5AA7845B1B8AD3BF3F8A4C4F8009650C6207AE7CB4FB81A792D4E93E119" ma:contentTypeVersion="45" ma:contentTypeDescription="DNB Taak Document" ma:contentTypeScope="" ma:versionID="611d0cd3c14624b315b772633d3ae364">
  <xsd:schema xmlns:xsd="http://www.w3.org/2001/XMLSchema" xmlns:xs="http://www.w3.org/2001/XMLSchema" xmlns:p="http://schemas.microsoft.com/office/2006/metadata/properties" xmlns:ns1="http://schemas.microsoft.com/sharepoint/v3" xmlns:ns2="f072c7c8-c0ca-48e9-a9c4-2a029bcf732c" xmlns:ns3="http://schemas.dnb.nl/sharepoint" xmlns:ns4="f83778bd-dcdf-4063-b4da-673c40b5cfe9" xmlns:ns5="http://schemas.microsoft.com/sharepoint/v4" targetNamespace="http://schemas.microsoft.com/office/2006/metadata/properties" ma:root="true" ma:fieldsID="353eb75fbd28f4e9afee892590f47693" ns1:_="" ns2:_="" ns3:_="" ns4:_="" ns5:_="">
    <xsd:import namespace="http://schemas.microsoft.com/sharepoint/v3"/>
    <xsd:import namespace="f072c7c8-c0ca-48e9-a9c4-2a029bcf732c"/>
    <xsd:import namespace="http://schemas.dnb.nl/sharepoint"/>
    <xsd:import namespace="f83778bd-dcdf-4063-b4da-673c40b5cfe9"/>
    <xsd:import namespace="http://schemas.microsoft.com/sharepoint/v4"/>
    <xsd:element name="properties">
      <xsd:complexType>
        <xsd:sequence>
          <xsd:element name="documentManagement">
            <xsd:complexType>
              <xsd:all>
                <xsd:element ref="ns2:DNB_AuteurFix" minOccurs="0"/>
                <xsd:element ref="ns2:DNB_Ontvanger" minOccurs="0"/>
                <xsd:element ref="ns2:DNB_CCOntvanger" minOccurs="0"/>
                <xsd:element ref="ns2:DNB_Opmerkingen" minOccurs="0"/>
                <xsd:element ref="ns2:DNB_Sjabloon" minOccurs="0"/>
                <xsd:element ref="ns2:DNB_EmTo" minOccurs="0"/>
                <xsd:element ref="ns2:DNB_EmFromName" minOccurs="0"/>
                <xsd:element ref="ns2:DNB_EmCC" minOccurs="0"/>
                <xsd:element ref="ns2:DNB_EmDate" minOccurs="0"/>
                <xsd:element ref="ns2:DNB_EmAttachCount" minOccurs="0"/>
                <xsd:element ref="ns2:DNB_EmAttachmentNames" minOccurs="0"/>
                <xsd:element ref="ns2:DNB_Distributie" minOccurs="0"/>
                <xsd:element ref="ns3:_dlc_DocId" minOccurs="0"/>
                <xsd:element ref="ns3:_dlc_DocIdUrl" minOccurs="0"/>
                <xsd:element ref="ns4:MediaServiceKeyPoints" minOccurs="0"/>
                <xsd:element ref="ns2:m2811a07b6c6fd47188d63596ada41d4" minOccurs="0"/>
                <xsd:element ref="ns2:f416c62b8084a6924c1caabc0cb60db6" minOccurs="0"/>
                <xsd:element ref="ns2:TaxCatchAllLabel" minOccurs="0"/>
                <xsd:element ref="ns4:MediaServiceMetadata" minOccurs="0"/>
                <xsd:element ref="ns2:TaxCatchAll" minOccurs="0"/>
                <xsd:element ref="ns5:IconOverlay" minOccurs="0"/>
                <xsd:element ref="ns1:_vti_ItemDeclaredRecord" minOccurs="0"/>
                <xsd:element ref="ns4:MediaServiceFastMetadata" minOccurs="0"/>
                <xsd:element ref="ns1:_vti_ItemHoldRecordStatus" minOccurs="0"/>
                <xsd:element ref="ns2:_dlc_DocIdPersistId" minOccurs="0"/>
                <xsd:element ref="ns2:od8e6e3d90a0498c44d1c8f50b765f78" minOccurs="0"/>
                <xsd:element ref="ns4:MediaServiceAutoKeyPoints" minOccurs="0"/>
                <xsd:element ref="ns2:k7e7cbc4ec219314681e34e0e8a87971" minOccurs="0"/>
                <xsd:element ref="ns2:lda0e043566dcacd3d66b94d90c3f946" minOccurs="0"/>
                <xsd:element ref="ns2:SharedWithUsers" minOccurs="0"/>
                <xsd:element ref="ns2:SharedWithDetails"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32" nillable="true" ma:displayName="Declared Record" ma:hidden="true" ma:internalName="_vti_ItemDeclaredRecord" ma:readOnly="false">
      <xsd:simpleType>
        <xsd:restriction base="dms:DateTime"/>
      </xsd:simpleType>
    </xsd:element>
    <xsd:element name="_vti_ItemHoldRecordStatus" ma:index="35" nillable="true" ma:displayName="Hold and Record Status" ma:decimals="0" ma:hidden="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072c7c8-c0ca-48e9-a9c4-2a029bcf732c" elementFormDefault="qualified">
    <xsd:import namespace="http://schemas.microsoft.com/office/2006/documentManagement/types"/>
    <xsd:import namespace="http://schemas.microsoft.com/office/infopath/2007/PartnerControls"/>
    <xsd:element name="DNB_AuteurFix" ma:index="4" nillable="true" ma:displayName="Author" ma:SearchPeopleOnly="false" ma:internalName="DNB_AuteurFix">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NB_Ontvanger" ma:index="5" nillable="true" ma:displayName="Recipient" ma:SearchPeopleOnly="false" ma:internalName="DNB_Ontvanger">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NB_CCOntvanger" ma:index="6" nillable="true" ma:displayName="CC Recipient" ma:SearchPeopleOnly="false" ma:internalName="DNB_CCOntvanger">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NB_Opmerkingen" ma:index="7" nillable="true" ma:displayName="Remarks" ma:hidden="true" ma:internalName="DNB_Opmerkingen">
      <xsd:simpleType>
        <xsd:restriction base="dms:Note"/>
      </xsd:simpleType>
    </xsd:element>
    <xsd:element name="DNB_Sjabloon" ma:index="8" nillable="true" ma:displayName="Sjabloon" ma:hidden="true" ma:internalName="DNB_Sjabloon">
      <xsd:simpleType>
        <xsd:restriction base="dms:Text"/>
      </xsd:simpleType>
    </xsd:element>
    <xsd:element name="DNB_EmTo" ma:index="9" nillable="true" ma:displayName="E-mail To" ma:hidden="true" ma:internalName="DNB_EmTo">
      <xsd:simpleType>
        <xsd:restriction base="dms:Note">
          <xsd:maxLength value="255"/>
        </xsd:restriction>
      </xsd:simpleType>
    </xsd:element>
    <xsd:element name="DNB_EmFromName" ma:index="10" nillable="true" ma:displayName="E-mail From" ma:hidden="true" ma:internalName="DNB_EmFromName">
      <xsd:simpleType>
        <xsd:restriction base="dms:Text"/>
      </xsd:simpleType>
    </xsd:element>
    <xsd:element name="DNB_EmCC" ma:index="11" nillable="true" ma:displayName="E-mail CC" ma:hidden="true" ma:internalName="DNB_EmCC">
      <xsd:simpleType>
        <xsd:restriction base="dms:Note">
          <xsd:maxLength value="255"/>
        </xsd:restriction>
      </xsd:simpleType>
    </xsd:element>
    <xsd:element name="DNB_EmDate" ma:index="12" nillable="true" ma:displayName="E-mail Date" ma:hidden="true" ma:internalName="DNB_EmDate">
      <xsd:simpleType>
        <xsd:restriction base="dms:DateTime"/>
      </xsd:simpleType>
    </xsd:element>
    <xsd:element name="DNB_EmAttachCount" ma:index="13" nillable="true" ma:displayName="E-mail Attachment Count" ma:hidden="true" ma:internalName="DNB_EmAttachCount">
      <xsd:simpleType>
        <xsd:restriction base="dms:Text"/>
      </xsd:simpleType>
    </xsd:element>
    <xsd:element name="DNB_EmAttachmentNames" ma:index="14" nillable="true" ma:displayName="E-mail Attachment Names" ma:hidden="true" ma:internalName="DNB_EmAttachmentNames">
      <xsd:simpleType>
        <xsd:restriction base="dms:Note">
          <xsd:maxLength value="255"/>
        </xsd:restriction>
      </xsd:simpleType>
    </xsd:element>
    <xsd:element name="DNB_Distributie" ma:index="15" nillable="true" ma:displayName="Distributie" ma:default="False" ma:internalName="DNB_Distributie">
      <xsd:simpleType>
        <xsd:restriction base="dms:Boolean"/>
      </xsd:simpleType>
    </xsd:element>
    <xsd:element name="m2811a07b6c6fd47188d63596ada41d4" ma:index="24" nillable="true" ma:taxonomy="true" ma:internalName="m2811a07b6c6fd47188d63596ada41d4" ma:taxonomyFieldName="DNB_Afdeling" ma:displayName="Department" ma:fieldId="{62811a07-b6c6-fd47-188d-63596ada41d4}" ma:sspId="b8135cd8-dd77-44d6-bdcc-adbf336672a2" ma:termSetId="f1bb8585-b79d-427a-822a-3c18649c7534" ma:anchorId="b61b89a1-fb9f-476c-9b0d-f5c5c893d3bc" ma:open="false" ma:isKeyword="false">
      <xsd:complexType>
        <xsd:sequence>
          <xsd:element ref="pc:Terms" minOccurs="0" maxOccurs="1"/>
        </xsd:sequence>
      </xsd:complexType>
    </xsd:element>
    <xsd:element name="f416c62b8084a6924c1caabc0cb60db6" ma:index="25" nillable="true" ma:taxonomy="true" ma:internalName="f416c62b8084a6924c1caabc0cb60db6" ma:taxonomyFieldName="DNB_Divisie" ma:displayName="Division" ma:default="-1;#Toezicht Beleid|fb8980bc-b51a-40b3-9009-74f01b5ae82c" ma:fieldId="{f416c62b-8084-a692-4c1c-aabc0cb60db6}" ma:sspId="b8135cd8-dd77-44d6-bdcc-adbf336672a2" ma:termSetId="f1bb8585-b79d-427a-822a-3c18649c7534" ma:anchorId="b61b89a1-fb9f-476c-9b0d-f5c5c893d3bc" ma:open="false" ma:isKeyword="false">
      <xsd:complexType>
        <xsd:sequence>
          <xsd:element ref="pc:Terms" minOccurs="0" maxOccurs="1"/>
        </xsd:sequence>
      </xsd:complexType>
    </xsd:element>
    <xsd:element name="TaxCatchAllLabel" ma:index="26" nillable="true" ma:displayName="Taxonomy Catch All Column1" ma:description="" ma:hidden="true" ma:list="{1c8a2220-97b9-4af5-8903-4e0b6b2c0b68}" ma:internalName="TaxCatchAllLabel" ma:readOnly="true" ma:showField="CatchAllDataLabel" ma:web="f072c7c8-c0ca-48e9-a9c4-2a029bcf732c">
      <xsd:complexType>
        <xsd:complexContent>
          <xsd:extension base="dms:MultiChoiceLookup">
            <xsd:sequence>
              <xsd:element name="Value" type="dms:Lookup" maxOccurs="unbounded" minOccurs="0" nillable="true"/>
            </xsd:sequence>
          </xsd:extension>
        </xsd:complexContent>
      </xsd:complexType>
    </xsd:element>
    <xsd:element name="TaxCatchAll" ma:index="28" nillable="true" ma:displayName="Taxonomy Catch All Column" ma:description="" ma:hidden="true" ma:list="{1c8a2220-97b9-4af5-8903-4e0b6b2c0b68}" ma:internalName="TaxCatchAll" ma:showField="CatchAllData" ma:web="f072c7c8-c0ca-48e9-a9c4-2a029bcf732c">
      <xsd:complexType>
        <xsd:complexContent>
          <xsd:extension base="dms:MultiChoiceLookup">
            <xsd:sequence>
              <xsd:element name="Value" type="dms:Lookup" maxOccurs="unbounded" minOccurs="0" nillable="true"/>
            </xsd:sequence>
          </xsd:extension>
        </xsd:complexContent>
      </xsd:complexType>
    </xsd:element>
    <xsd:element name="_dlc_DocIdPersistId" ma:index="36" nillable="true" ma:displayName="Persist ID" ma:description="Keep ID on add." ma:hidden="true" ma:internalName="_dlc_DocIdPersistId" ma:readOnly="true">
      <xsd:simpleType>
        <xsd:restriction base="dms:Boolean"/>
      </xsd:simpleType>
    </xsd:element>
    <xsd:element name="od8e6e3d90a0498c44d1c8f50b765f78" ma:index="37" ma:taxonomy="true" ma:internalName="od8e6e3d90a0498c44d1c8f50b765f78" ma:taxonomyFieldName="DNB_Taaklabel" ma:displayName="DNB Label" ma:default="-1;#Nationaal overleg|e26ae5cd-c723-44f2-ab25-40fac9e000f3" ma:fieldId="{8d8e6e3d-90a0-498c-44d1-c8f50b765f78}" ma:taxonomyMulti="true" ma:sspId="b8135cd8-dd77-44d6-bdcc-adbf336672a2" ma:termSetId="090b21a2-0fe0-4d6c-a6c2-301ed207ecf5" ma:anchorId="00000000-0000-0000-0000-000000000000" ma:open="false" ma:isKeyword="false">
      <xsd:complexType>
        <xsd:sequence>
          <xsd:element ref="pc:Terms" minOccurs="0" maxOccurs="1"/>
        </xsd:sequence>
      </xsd:complexType>
    </xsd:element>
    <xsd:element name="k7e7cbc4ec219314681e34e0e8a87971" ma:index="39" nillable="true" ma:taxonomy="true" ma:internalName="k7e7cbc4ec219314681e34e0e8a87971" ma:taxonomyFieldName="DNB_GremiumInstituut_2" ma:displayName="Gremium/Instituut" ma:default="" ma:fieldId="{47e7cbc4-ec21-9314-681e-34e0e8a87971}" ma:taxonomyMulti="true" ma:sspId="b8135cd8-dd77-44d6-bdcc-adbf336672a2" ma:termSetId="a6a96e57-e82a-4911-b04f-c65e1c696e2d" ma:anchorId="00000000-0000-0000-0000-000000000000" ma:open="false" ma:isKeyword="false">
      <xsd:complexType>
        <xsd:sequence>
          <xsd:element ref="pc:Terms" minOccurs="0" maxOccurs="1"/>
        </xsd:sequence>
      </xsd:complexType>
    </xsd:element>
    <xsd:element name="lda0e043566dcacd3d66b94d90c3f946" ma:index="41" nillable="true" ma:taxonomy="true" ma:internalName="lda0e043566dcacd3d66b94d90c3f946" ma:taxonomyFieldName="DNB_Status" ma:displayName="Document Set Status" ma:default="-1;#Lopend|9178452f-7c5d-4617-8a9d-cb6cbffbcbfc" ma:fieldId="{5da0e043-566d-cacd-3d66-b94d90c3f946}" ma:sspId="b8135cd8-dd77-44d6-bdcc-adbf336672a2" ma:termSetId="2eefb460-0590-4983-a377-038033dfb5f8" ma:anchorId="00000000-0000-0000-0000-000000000000" ma:open="false" ma:isKeyword="false">
      <xsd:complexType>
        <xsd:sequence>
          <xsd:element ref="pc:Terms" minOccurs="0" maxOccurs="1"/>
        </xsd:sequence>
      </xsd:complexType>
    </xsd:element>
    <xsd:element name="SharedWithUsers" ma:index="4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dnb.nl/sharepoint" elementFormDefault="qualified">
    <xsd:import namespace="http://schemas.microsoft.com/office/2006/documentManagement/types"/>
    <xsd:import namespace="http://schemas.microsoft.com/office/infopath/2007/PartnerControls"/>
    <xsd:element name="_dlc_DocId" ma:index="21" nillable="true" ma:displayName="Document ID Value" ma:description="The value of the document ID assigned to this item." ma:indexed="true"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83778bd-dcdf-4063-b4da-673c40b5cfe9" elementFormDefault="qualified">
    <xsd:import namespace="http://schemas.microsoft.com/office/2006/documentManagement/types"/>
    <xsd:import namespace="http://schemas.microsoft.com/office/infopath/2007/PartnerControls"/>
    <xsd:element name="MediaServiceKeyPoints" ma:index="23" nillable="true" ma:displayName="KeyPoints" ma:internalName="MediaServiceKeyPoints" ma:readOnly="true">
      <xsd:simpleType>
        <xsd:restriction base="dms:Note">
          <xsd:maxLength value="255"/>
        </xsd:restriction>
      </xsd:simpleType>
    </xsd:element>
    <xsd:element name="MediaServiceMetadata" ma:index="27" nillable="true" ma:displayName="MediaServiceMetadata" ma:hidden="true" ma:internalName="MediaServiceMetadata" ma:readOnly="true">
      <xsd:simpleType>
        <xsd:restriction base="dms:Note"/>
      </xsd:simpleType>
    </xsd:element>
    <xsd:element name="MediaServiceFastMetadata" ma:index="34" nillable="true" ma:displayName="MediaServiceFastMetadata" ma:hidden="true" ma:internalName="MediaServiceFastMetadata" ma:readOnly="true">
      <xsd:simpleType>
        <xsd:restriction base="dms:Note"/>
      </xsd:simpleType>
    </xsd:element>
    <xsd:element name="MediaServiceAutoKeyPoints" ma:index="38" nillable="true" ma:displayName="MediaServiceAutoKeyPoints" ma:hidden="true" ma:internalName="MediaServiceAutoKeyPoints" ma:readOnly="true">
      <xsd:simpleType>
        <xsd:restriction base="dms:Note"/>
      </xsd:simpleType>
    </xsd:element>
    <xsd:element name="MediaServiceObjectDetectorVersions" ma:index="44" nillable="true" ma:displayName="MediaServiceObjectDetectorVersions" ma:hidden="true" ma:indexed="true" ma:internalName="MediaServiceObjectDetectorVersions" ma:readOnly="true">
      <xsd:simpleType>
        <xsd:restriction base="dms:Text"/>
      </xsd:simpleType>
    </xsd:element>
    <xsd:element name="MediaServiceSearchProperties" ma:index="4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1e3213a6-3d3a-4fd1-b2e1-5dac641bbf5e" ContentTypeId="0x0101001A9AF98CE4D646E7BAD5E0A615FBC45700531684C5AA7845B1B8AD3BF3F8A4C4F8" PreviousValue="false"/>
</file>

<file path=customXml/item5.xml><?xml version="1.0" encoding="utf-8"?>
<p:properties xmlns:p="http://schemas.microsoft.com/office/2006/metadata/properties" xmlns:xsi="http://www.w3.org/2001/XMLSchema-instance" xmlns:pc="http://schemas.microsoft.com/office/infopath/2007/PartnerControls">
  <documentManagement>
    <TaxCatchAll xmlns="f072c7c8-c0ca-48e9-a9c4-2a029bcf732c">
      <Value>4</Value>
      <Value>3</Value>
      <Value>156</Value>
    </TaxCatchAll>
    <DNB_AuteurFix xmlns="f072c7c8-c0ca-48e9-a9c4-2a029bcf732c">
      <UserInfo>
        <DisplayName/>
        <AccountId xsi:nil="true"/>
        <AccountType/>
      </UserInfo>
    </DNB_AuteurFix>
    <DNB_Sjabloon xmlns="f072c7c8-c0ca-48e9-a9c4-2a029bcf732c" xsi:nil="true"/>
    <DNB_Opmerkingen xmlns="f072c7c8-c0ca-48e9-a9c4-2a029bcf732c" xsi:nil="true"/>
    <f416c62b8084a6924c1caabc0cb60db6 xmlns="f072c7c8-c0ca-48e9-a9c4-2a029bcf732c">
      <Terms xmlns="http://schemas.microsoft.com/office/infopath/2007/PartnerControls">
        <TermInfo xmlns="http://schemas.microsoft.com/office/infopath/2007/PartnerControls">
          <TermName xmlns="http://schemas.microsoft.com/office/infopath/2007/PartnerControls">Toezicht Beleid</TermName>
          <TermId xmlns="http://schemas.microsoft.com/office/infopath/2007/PartnerControls">fb8980bc-b51a-40b3-9009-74f01b5ae82c</TermId>
        </TermInfo>
      </Terms>
    </f416c62b8084a6924c1caabc0cb60db6>
    <m2811a07b6c6fd47188d63596ada41d4 xmlns="f072c7c8-c0ca-48e9-a9c4-2a029bcf732c">
      <Terms xmlns="http://schemas.microsoft.com/office/infopath/2007/PartnerControls"/>
    </m2811a07b6c6fd47188d63596ada41d4>
    <IconOverlay xmlns="http://schemas.microsoft.com/sharepoint/v4" xsi:nil="true"/>
    <lda0e043566dcacd3d66b94d90c3f946 xmlns="f072c7c8-c0ca-48e9-a9c4-2a029bcf732c">
      <Terms xmlns="http://schemas.microsoft.com/office/infopath/2007/PartnerControls">
        <TermInfo xmlns="http://schemas.microsoft.com/office/infopath/2007/PartnerControls">
          <TermName xmlns="http://schemas.microsoft.com/office/infopath/2007/PartnerControls">Lopend</TermName>
          <TermId xmlns="http://schemas.microsoft.com/office/infopath/2007/PartnerControls">9178452f-7c5d-4617-8a9d-cb6cbffbcbfc</TermId>
        </TermInfo>
      </Terms>
    </lda0e043566dcacd3d66b94d90c3f946>
    <DNB_EmTo xmlns="f072c7c8-c0ca-48e9-a9c4-2a029bcf732c" xsi:nil="true"/>
    <DNB_EmAttachmentNames xmlns="f072c7c8-c0ca-48e9-a9c4-2a029bcf732c" xsi:nil="true"/>
    <DNB_EmCC xmlns="f072c7c8-c0ca-48e9-a9c4-2a029bcf732c" xsi:nil="true"/>
    <DNB_Distributie xmlns="f072c7c8-c0ca-48e9-a9c4-2a029bcf732c">false</DNB_Distributie>
    <k7e7cbc4ec219314681e34e0e8a87971 xmlns="f072c7c8-c0ca-48e9-a9c4-2a029bcf732c">
      <Terms xmlns="http://schemas.microsoft.com/office/infopath/2007/PartnerControls"/>
    </k7e7cbc4ec219314681e34e0e8a87971>
    <DNB_EmDate xmlns="f072c7c8-c0ca-48e9-a9c4-2a029bcf732c" xsi:nil="true"/>
    <DNB_CCOntvanger xmlns="f072c7c8-c0ca-48e9-a9c4-2a029bcf732c">
      <UserInfo>
        <DisplayName/>
        <AccountId xsi:nil="true"/>
        <AccountType/>
      </UserInfo>
    </DNB_CCOntvanger>
    <DNB_Ontvanger xmlns="f072c7c8-c0ca-48e9-a9c4-2a029bcf732c">
      <UserInfo>
        <DisplayName/>
        <AccountId xsi:nil="true"/>
        <AccountType/>
      </UserInfo>
    </DNB_Ontvanger>
    <DNB_EmFromName xmlns="f072c7c8-c0ca-48e9-a9c4-2a029bcf732c" xsi:nil="true"/>
    <_vti_ItemDeclaredRecord xmlns="http://schemas.microsoft.com/sharepoint/v3" xsi:nil="true"/>
    <DNB_EmAttachCount xmlns="f072c7c8-c0ca-48e9-a9c4-2a029bcf732c" xsi:nil="true"/>
    <od8e6e3d90a0498c44d1c8f50b765f78 xmlns="f072c7c8-c0ca-48e9-a9c4-2a029bcf732c">
      <Terms xmlns="http://schemas.microsoft.com/office/infopath/2007/PartnerControls">
        <TermInfo xmlns="http://schemas.microsoft.com/office/infopath/2007/PartnerControls">
          <TermName xmlns="http://schemas.microsoft.com/office/infopath/2007/PartnerControls">Nationaal overleg</TermName>
          <TermId xmlns="http://schemas.microsoft.com/office/infopath/2007/PartnerControls">e26ae5cd-c723-44f2-ab25-40fac9e000f3</TermId>
        </TermInfo>
      </Terms>
    </od8e6e3d90a0498c44d1c8f50b765f78>
    <_dlc_DocId xmlns="http://schemas.dnb.nl/sharepoint">T027-1785200131-189</_dlc_DocId>
    <_dlc_DocIdUrl xmlns="http://schemas.dnb.nl/sharepoint">
      <Url>https://dnbnl.sharepoint.com/sites/TK-ToezichtBeleid/NationaalInternationaalOverleg/_layouts/15/DocIdRedir.aspx?ID=T027-1785200131-189</Url>
      <Description>T027-1785200131-189</Description>
    </_dlc_DocIdUrl>
  </documentManagement>
</p:properties>
</file>

<file path=customXml/item6.xml><?xml version="1.0" encoding="utf-8"?>
<TemplafyFormConfiguration><![CDATA[{"formFields":[{"required":false,"placeholder":"","lines":1,"defaultValue":"{{UserProfile.FullName}}","helpTexts":{},"spacing":{},"shareValue":false,"type":"textBox","name":"NaamPresentatorEnOfInhoudelijkverantwoordelijke","label":"Naam Presentator en/of inhoudelijkverantwoordelijke"},{"required":false,"helpTexts":{},"spacing":{},"shareValue":false,"type":"datePicker","name":"Datum","label":"Datum"}],"formDataEntries":[{"name":"NaamPresentatorEnOfInhoudelijkverantwoordelijke","value":"OQVMblZwQ7rSbWEsRSOzfwxjU1aMFKIsPu0Lg79j/jY="},{"name":"Datum","value":"fmqYxgzVnnR6oZVKmZo39Q=="}]}]]></TemplafyFormConfiguration>
</file>

<file path=customXml/item7.xml><?xml version="1.0" encoding="utf-8"?>
<?mso-contentType ?>
<spe:Receivers xmlns:spe="http://schemas.microsoft.com/sharepoint/events">
  <Receiver xmlns="">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00ECDCE-5079-47E1-9724-204E3E87B425}">
  <ds:schemaRefs/>
</ds:datastoreItem>
</file>

<file path=customXml/itemProps2.xml><?xml version="1.0" encoding="utf-8"?>
<ds:datastoreItem xmlns:ds="http://schemas.openxmlformats.org/officeDocument/2006/customXml" ds:itemID="{D5F90CFD-A253-488A-B36D-66D2088A182D}"/>
</file>

<file path=customXml/itemProps3.xml><?xml version="1.0" encoding="utf-8"?>
<ds:datastoreItem xmlns:ds="http://schemas.openxmlformats.org/officeDocument/2006/customXml" ds:itemID="{6FB50EAF-85F9-4BB6-AF25-CD110D2224D3}">
  <ds:schemaRefs>
    <ds:schemaRef ds:uri="http://schemas.microsoft.com/sharepoint/v3/contenttype/forms"/>
  </ds:schemaRefs>
</ds:datastoreItem>
</file>

<file path=customXml/itemProps4.xml><?xml version="1.0" encoding="utf-8"?>
<ds:datastoreItem xmlns:ds="http://schemas.openxmlformats.org/officeDocument/2006/customXml" ds:itemID="{A1C758FC-533E-487F-9710-9D7A6B280069}">
  <ds:schemaRefs>
    <ds:schemaRef ds:uri="Microsoft.SharePoint.Taxonomy.ContentTypeSync"/>
  </ds:schemaRefs>
</ds:datastoreItem>
</file>

<file path=customXml/itemProps5.xml><?xml version="1.0" encoding="utf-8"?>
<ds:datastoreItem xmlns:ds="http://schemas.openxmlformats.org/officeDocument/2006/customXml" ds:itemID="{F320FA6E-5F2D-45C9-AE36-17C3F52F3B16}">
  <ds:schemaRefs>
    <ds:schemaRef ds:uri="http://purl.org/dc/elements/1.1/"/>
    <ds:schemaRef ds:uri="http://schemas.microsoft.com/sharepoint/v3"/>
    <ds:schemaRef ds:uri="http://schemas.microsoft.com/office/2006/documentManagement/types"/>
    <ds:schemaRef ds:uri="http://purl.org/dc/terms/"/>
    <ds:schemaRef ds:uri="http://schemas.dnb.nl/sharepoint"/>
    <ds:schemaRef ds:uri="f83778bd-dcdf-4063-b4da-673c40b5cfe9"/>
    <ds:schemaRef ds:uri="http://purl.org/dc/dcmitype/"/>
    <ds:schemaRef ds:uri="http://schemas.microsoft.com/office/infopath/2007/PartnerControls"/>
    <ds:schemaRef ds:uri="http://schemas.openxmlformats.org/package/2006/metadata/core-properties"/>
    <ds:schemaRef ds:uri="http://www.w3.org/XML/1998/namespace"/>
    <ds:schemaRef ds:uri="http://schemas.microsoft.com/sharepoint/v4"/>
    <ds:schemaRef ds:uri="f072c7c8-c0ca-48e9-a9c4-2a029bcf732c"/>
    <ds:schemaRef ds:uri="http://schemas.microsoft.com/office/2006/metadata/properties"/>
  </ds:schemaRefs>
</ds:datastoreItem>
</file>

<file path=customXml/itemProps6.xml><?xml version="1.0" encoding="utf-8"?>
<ds:datastoreItem xmlns:ds="http://schemas.openxmlformats.org/officeDocument/2006/customXml" ds:itemID="{80F4265C-BBA1-4F23-9536-FBE34E9D938C}">
  <ds:schemaRefs/>
</ds:datastoreItem>
</file>

<file path=customXml/itemProps7.xml><?xml version="1.0" encoding="utf-8"?>
<ds:datastoreItem xmlns:ds="http://schemas.openxmlformats.org/officeDocument/2006/customXml" ds:itemID="{A362065C-8B10-4B40-BABE-CF779B5DA250}">
  <ds:schemaRefs>
    <ds:schemaRef ds:uri=""/>
    <ds:schemaRef ds:uri="http://schemas.microsoft.com/sharepoint/events"/>
  </ds:schemaRefs>
</ds:datastoreItem>
</file>

<file path=docMetadata/LabelInfo.xml><?xml version="1.0" encoding="utf-8"?>
<clbl:labelList xmlns:clbl="http://schemas.microsoft.com/office/2020/mipLabelMetadata">
  <clbl:label id="{1caec839-348b-408e-853f-b3b328d45156}" enabled="1" method="Privileged" siteId="{9ecbd628-0072-405d-8567-32c6750b0d3e}" removed="0"/>
</clbl:labelList>
</file>

<file path=docProps/app.xml><?xml version="1.0" encoding="utf-8"?>
<Properties xmlns="http://schemas.openxmlformats.org/officeDocument/2006/extended-properties" xmlns:vt="http://schemas.openxmlformats.org/officeDocument/2006/docPropsVTypes">
  <Template>DNB-Standaard_Presentatie</Template>
  <TotalTime>0</TotalTime>
  <Words>433</Words>
  <Application>Microsoft Office PowerPoint</Application>
  <PresentationFormat>Diavoorstelling (16:9)</PresentationFormat>
  <Paragraphs>36</Paragraphs>
  <Slides>1</Slides>
  <Notes>1</Notes>
  <HiddenSlides>0</HiddenSlides>
  <MMClips>0</MMClips>
  <ScaleCrop>false</ScaleCrop>
  <HeadingPairs>
    <vt:vector size="8" baseType="variant">
      <vt:variant>
        <vt:lpstr>Gebruikte lettertypen</vt:lpstr>
      </vt:variant>
      <vt:variant>
        <vt:i4>4</vt:i4>
      </vt:variant>
      <vt:variant>
        <vt:lpstr>Thema</vt:lpstr>
      </vt:variant>
      <vt:variant>
        <vt:i4>1</vt:i4>
      </vt:variant>
      <vt:variant>
        <vt:lpstr>Ingesloten OLE-bronprogramma's</vt:lpstr>
      </vt:variant>
      <vt:variant>
        <vt:i4>1</vt:i4>
      </vt:variant>
      <vt:variant>
        <vt:lpstr>Diatitels</vt:lpstr>
      </vt:variant>
      <vt:variant>
        <vt:i4>1</vt:i4>
      </vt:variant>
    </vt:vector>
  </HeadingPairs>
  <TitlesOfParts>
    <vt:vector size="7" baseType="lpstr">
      <vt:lpstr>Arial</vt:lpstr>
      <vt:lpstr>Calibri</vt:lpstr>
      <vt:lpstr>Calibri Light</vt:lpstr>
      <vt:lpstr>Wingdings</vt:lpstr>
      <vt:lpstr>Kantoorthema</vt:lpstr>
      <vt:lpstr>think-cell Slide</vt:lpstr>
      <vt:lpstr>PowerPoint-presentatie</vt:lpstr>
    </vt:vector>
  </TitlesOfParts>
  <Company>De Nederlandsche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Vermeulen, E.E. (Eva) (TB_TS)</cp:lastModifiedBy>
  <cp:revision>1</cp:revision>
  <dcterms:created xsi:type="dcterms:W3CDTF">2024-07-03T12:37:11Z</dcterms:created>
  <dcterms:modified xsi:type="dcterms:W3CDTF">2025-01-15T19:24:30Z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0x0101001A9AF98CE4D646E7BAD5E0A615FBC45700531684C5AA7845B1B8AD3BF3F8A4C4F8009650C6207AE7CB4FB81A792D4E93E119</vt:lpwstr>
  </property>
  <property fmtid="{D5CDD505-2E9C-101B-9397-08002B2CF9AE}" pid="3" name="TemplafyTimeStamp">
    <vt:lpwstr>2024-02-01T10:14:40</vt:lpwstr>
  </property>
  <property fmtid="{D5CDD505-2E9C-101B-9397-08002B2CF9AE}" pid="4" name="TemplafyTenantId">
    <vt:lpwstr>dnb</vt:lpwstr>
  </property>
  <property fmtid="{D5CDD505-2E9C-101B-9397-08002B2CF9AE}" pid="5" name="TemplafyTemplateId">
    <vt:lpwstr>836000601710002206</vt:lpwstr>
  </property>
  <property fmtid="{D5CDD505-2E9C-101B-9397-08002B2CF9AE}" pid="6" name="TemplafyUserProfileId">
    <vt:lpwstr>792257855439765942</vt:lpwstr>
  </property>
  <property fmtid="{D5CDD505-2E9C-101B-9397-08002B2CF9AE}" pid="7" name="TemplafyFromBlank">
    <vt:bool>true</vt:bool>
  </property>
  <property fmtid="{D5CDD505-2E9C-101B-9397-08002B2CF9AE}" pid="8" name="DNB_Taaklabel">
    <vt:lpwstr>156;#Nationaal overleg|e26ae5cd-c723-44f2-ab25-40fac9e000f3</vt:lpwstr>
  </property>
  <property fmtid="{D5CDD505-2E9C-101B-9397-08002B2CF9AE}" pid="9" name="DNB_Afdeling">
    <vt:lpwstr/>
  </property>
  <property fmtid="{D5CDD505-2E9C-101B-9397-08002B2CF9AE}" pid="10" name="DNB_GremiumInstituut_2">
    <vt:lpwstr/>
  </property>
  <property fmtid="{D5CDD505-2E9C-101B-9397-08002B2CF9AE}" pid="11" name="DNB_Status">
    <vt:lpwstr>4;#Lopend|9178452f-7c5d-4617-8a9d-cb6cbffbcbfc</vt:lpwstr>
  </property>
  <property fmtid="{D5CDD505-2E9C-101B-9397-08002B2CF9AE}" pid="12" name="DNB_Divisie">
    <vt:lpwstr>3;#Toezicht Beleid|fb8980bc-b51a-40b3-9009-74f01b5ae82c</vt:lpwstr>
  </property>
  <property fmtid="{D5CDD505-2E9C-101B-9397-08002B2CF9AE}" pid="13" name="_dlc_DocIdItemGuid">
    <vt:lpwstr>bce3c9f7-99d7-4079-aa7e-9241c44f5753</vt:lpwstr>
  </property>
  <property fmtid="{D5CDD505-2E9C-101B-9397-08002B2CF9AE}" pid="14" name="ClassificationContentMarkingHeaderLocations">
    <vt:lpwstr>Kantoorthema:8</vt:lpwstr>
  </property>
  <property fmtid="{D5CDD505-2E9C-101B-9397-08002B2CF9AE}" pid="15" name="ClassificationContentMarkingHeaderText">
    <vt:lpwstr>| DNB UNRESTRICTED |</vt:lpwstr>
  </property>
</Properties>
</file>