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56" r:id="rId2"/>
    <p:sldId id="257" r:id="rId3"/>
    <p:sldId id="258" r:id="rId4"/>
    <p:sldId id="260" r:id="rId5"/>
    <p:sldId id="261" r:id="rId6"/>
    <p:sldId id="336" r:id="rId7"/>
    <p:sldId id="263" r:id="rId8"/>
    <p:sldId id="262" r:id="rId9"/>
    <p:sldId id="321" r:id="rId10"/>
    <p:sldId id="323" r:id="rId11"/>
    <p:sldId id="322" r:id="rId12"/>
    <p:sldId id="325" r:id="rId13"/>
    <p:sldId id="326" r:id="rId14"/>
    <p:sldId id="324" r:id="rId15"/>
    <p:sldId id="272" r:id="rId16"/>
    <p:sldId id="273" r:id="rId17"/>
    <p:sldId id="274" r:id="rId18"/>
    <p:sldId id="275" r:id="rId19"/>
    <p:sldId id="277" r:id="rId20"/>
    <p:sldId id="337" r:id="rId21"/>
    <p:sldId id="279" r:id="rId22"/>
    <p:sldId id="280" r:id="rId23"/>
    <p:sldId id="284" r:id="rId24"/>
    <p:sldId id="283" r:id="rId25"/>
    <p:sldId id="281" r:id="rId26"/>
    <p:sldId id="282" r:id="rId27"/>
    <p:sldId id="285" r:id="rId28"/>
    <p:sldId id="327" r:id="rId29"/>
    <p:sldId id="290" r:id="rId30"/>
    <p:sldId id="289" r:id="rId31"/>
    <p:sldId id="288" r:id="rId32"/>
    <p:sldId id="339" r:id="rId33"/>
    <p:sldId id="338" r:id="rId34"/>
    <p:sldId id="291" r:id="rId35"/>
    <p:sldId id="292" r:id="rId36"/>
    <p:sldId id="293" r:id="rId37"/>
    <p:sldId id="297" r:id="rId38"/>
    <p:sldId id="295" r:id="rId39"/>
    <p:sldId id="296" r:id="rId40"/>
    <p:sldId id="294" r:id="rId41"/>
    <p:sldId id="298" r:id="rId42"/>
    <p:sldId id="299" r:id="rId43"/>
    <p:sldId id="329" r:id="rId44"/>
    <p:sldId id="301" r:id="rId45"/>
    <p:sldId id="304" r:id="rId46"/>
    <p:sldId id="307" r:id="rId47"/>
    <p:sldId id="340" r:id="rId48"/>
    <p:sldId id="341" r:id="rId49"/>
    <p:sldId id="308" r:id="rId50"/>
    <p:sldId id="309" r:id="rId51"/>
    <p:sldId id="312" r:id="rId52"/>
    <p:sldId id="342" r:id="rId53"/>
    <p:sldId id="310" r:id="rId54"/>
    <p:sldId id="311" r:id="rId55"/>
    <p:sldId id="313" r:id="rId56"/>
    <p:sldId id="344" r:id="rId57"/>
    <p:sldId id="343" r:id="rId58"/>
    <p:sldId id="345" r:id="rId59"/>
    <p:sldId id="346" r:id="rId60"/>
    <p:sldId id="348" r:id="rId61"/>
    <p:sldId id="347" r:id="rId62"/>
    <p:sldId id="349" r:id="rId63"/>
    <p:sldId id="350" r:id="rId64"/>
    <p:sldId id="351" r:id="rId65"/>
    <p:sldId id="352" r:id="rId66"/>
    <p:sldId id="330" r:id="rId67"/>
    <p:sldId id="318" r:id="rId68"/>
    <p:sldId id="353" r:id="rId69"/>
  </p:sldIdLst>
  <p:sldSz cx="9144000" cy="6858000" type="screen4x3"/>
  <p:notesSz cx="6881813" cy="10015538"/>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4">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B20A8"/>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046EE1-089E-4819-9758-A20E9EDA1B0E}" v="53" dt="2022-03-14T09:16:00.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94" y="43"/>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2171"/>
    </p:cViewPr>
  </p:sorterViewPr>
  <p:notesViewPr>
    <p:cSldViewPr>
      <p:cViewPr varScale="1">
        <p:scale>
          <a:sx n="58" d="100"/>
          <a:sy n="58" d="100"/>
        </p:scale>
        <p:origin x="-3221" y="-86"/>
      </p:cViewPr>
      <p:guideLst>
        <p:guide orient="horz" pos="3154"/>
        <p:guide pos="216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ou van Noort" userId="fcd37c2276dba9fc" providerId="LiveId" clId="{18046EE1-089E-4819-9758-A20E9EDA1B0E}"/>
    <pc:docChg chg="modSld">
      <pc:chgData name="Annelou van Noort" userId="fcd37c2276dba9fc" providerId="LiveId" clId="{18046EE1-089E-4819-9758-A20E9EDA1B0E}" dt="2022-03-15T18:40:51.133" v="452" actId="6549"/>
      <pc:docMkLst>
        <pc:docMk/>
      </pc:docMkLst>
      <pc:sldChg chg="modSp mod">
        <pc:chgData name="Annelou van Noort" userId="fcd37c2276dba9fc" providerId="LiveId" clId="{18046EE1-089E-4819-9758-A20E9EDA1B0E}" dt="2022-03-15T18:36:52.899" v="437" actId="20577"/>
        <pc:sldMkLst>
          <pc:docMk/>
          <pc:sldMk cId="0" sldId="256"/>
        </pc:sldMkLst>
        <pc:spChg chg="mod">
          <ac:chgData name="Annelou van Noort" userId="fcd37c2276dba9fc" providerId="LiveId" clId="{18046EE1-089E-4819-9758-A20E9EDA1B0E}" dt="2022-03-15T18:36:52.899" v="437" actId="20577"/>
          <ac:spMkLst>
            <pc:docMk/>
            <pc:sldMk cId="0" sldId="256"/>
            <ac:spMk id="4099" creationId="{645C6AC1-74C5-4AFE-907B-9837DA26706D}"/>
          </ac:spMkLst>
        </pc:spChg>
      </pc:sldChg>
      <pc:sldChg chg="modSp mod">
        <pc:chgData name="Annelou van Noort" userId="fcd37c2276dba9fc" providerId="LiveId" clId="{18046EE1-089E-4819-9758-A20E9EDA1B0E}" dt="2022-03-15T18:37:47.954" v="439" actId="20577"/>
        <pc:sldMkLst>
          <pc:docMk/>
          <pc:sldMk cId="0" sldId="272"/>
        </pc:sldMkLst>
        <pc:spChg chg="mod">
          <ac:chgData name="Annelou van Noort" userId="fcd37c2276dba9fc" providerId="LiveId" clId="{18046EE1-089E-4819-9758-A20E9EDA1B0E}" dt="2022-03-15T18:37:47.954" v="439" actId="20577"/>
          <ac:spMkLst>
            <pc:docMk/>
            <pc:sldMk cId="0" sldId="272"/>
            <ac:spMk id="20483" creationId="{9AA4F8AF-E7EA-41B3-8335-9548A752E4DD}"/>
          </ac:spMkLst>
        </pc:spChg>
      </pc:sldChg>
      <pc:sldChg chg="modSp mod">
        <pc:chgData name="Annelou van Noort" userId="fcd37c2276dba9fc" providerId="LiveId" clId="{18046EE1-089E-4819-9758-A20E9EDA1B0E}" dt="2022-03-14T09:13:36.129" v="51" actId="20577"/>
        <pc:sldMkLst>
          <pc:docMk/>
          <pc:sldMk cId="0" sldId="274"/>
        </pc:sldMkLst>
        <pc:spChg chg="mod">
          <ac:chgData name="Annelou van Noort" userId="fcd37c2276dba9fc" providerId="LiveId" clId="{18046EE1-089E-4819-9758-A20E9EDA1B0E}" dt="2022-03-14T09:13:36.129" v="51" actId="20577"/>
          <ac:spMkLst>
            <pc:docMk/>
            <pc:sldMk cId="0" sldId="274"/>
            <ac:spMk id="22533" creationId="{A1B79EAE-DF91-431F-9A16-051CB6895B9C}"/>
          </ac:spMkLst>
        </pc:spChg>
      </pc:sldChg>
      <pc:sldChg chg="modSp mod">
        <pc:chgData name="Annelou van Noort" userId="fcd37c2276dba9fc" providerId="LiveId" clId="{18046EE1-089E-4819-9758-A20E9EDA1B0E}" dt="2022-03-15T18:38:14.724" v="440" actId="113"/>
        <pc:sldMkLst>
          <pc:docMk/>
          <pc:sldMk cId="0" sldId="275"/>
        </pc:sldMkLst>
        <pc:spChg chg="mod">
          <ac:chgData name="Annelou van Noort" userId="fcd37c2276dba9fc" providerId="LiveId" clId="{18046EE1-089E-4819-9758-A20E9EDA1B0E}" dt="2022-03-15T18:38:14.724" v="440" actId="113"/>
          <ac:spMkLst>
            <pc:docMk/>
            <pc:sldMk cId="0" sldId="275"/>
            <ac:spMk id="23555" creationId="{8F7052DF-5717-4239-9C43-9B3A11FC923B}"/>
          </ac:spMkLst>
        </pc:spChg>
      </pc:sldChg>
      <pc:sldChg chg="modSp mod">
        <pc:chgData name="Annelou van Noort" userId="fcd37c2276dba9fc" providerId="LiveId" clId="{18046EE1-089E-4819-9758-A20E9EDA1B0E}" dt="2022-03-14T09:14:17.586" v="53" actId="20577"/>
        <pc:sldMkLst>
          <pc:docMk/>
          <pc:sldMk cId="0" sldId="304"/>
        </pc:sldMkLst>
        <pc:spChg chg="mod">
          <ac:chgData name="Annelou van Noort" userId="fcd37c2276dba9fc" providerId="LiveId" clId="{18046EE1-089E-4819-9758-A20E9EDA1B0E}" dt="2022-03-14T09:14:17.586" v="53" actId="20577"/>
          <ac:spMkLst>
            <pc:docMk/>
            <pc:sldMk cId="0" sldId="304"/>
            <ac:spMk id="52227" creationId="{ED1B598F-373B-4F72-B823-A39F173AB3F5}"/>
          </ac:spMkLst>
        </pc:spChg>
      </pc:sldChg>
      <pc:sldChg chg="addSp delSp modSp mod">
        <pc:chgData name="Annelou van Noort" userId="fcd37c2276dba9fc" providerId="LiveId" clId="{18046EE1-089E-4819-9758-A20E9EDA1B0E}" dt="2022-03-15T18:26:20.553" v="340" actId="5793"/>
        <pc:sldMkLst>
          <pc:docMk/>
          <pc:sldMk cId="0" sldId="307"/>
        </pc:sldMkLst>
        <pc:spChg chg="add del mod">
          <ac:chgData name="Annelou van Noort" userId="fcd37c2276dba9fc" providerId="LiveId" clId="{18046EE1-089E-4819-9758-A20E9EDA1B0E}" dt="2022-03-14T09:16:00.386" v="195" actId="478"/>
          <ac:spMkLst>
            <pc:docMk/>
            <pc:sldMk cId="0" sldId="307"/>
            <ac:spMk id="7" creationId="{76E9254E-64BB-4737-976D-5EF3C2247755}"/>
          </ac:spMkLst>
        </pc:spChg>
        <pc:spChg chg="mod">
          <ac:chgData name="Annelou van Noort" userId="fcd37c2276dba9fc" providerId="LiveId" clId="{18046EE1-089E-4819-9758-A20E9EDA1B0E}" dt="2022-03-15T18:26:20.553" v="340" actId="5793"/>
          <ac:spMkLst>
            <pc:docMk/>
            <pc:sldMk cId="0" sldId="307"/>
            <ac:spMk id="53251" creationId="{B5576910-A8D4-4BAE-B9C9-CDAE53937317}"/>
          </ac:spMkLst>
        </pc:spChg>
      </pc:sldChg>
      <pc:sldChg chg="modSp mod">
        <pc:chgData name="Annelou van Noort" userId="fcd37c2276dba9fc" providerId="LiveId" clId="{18046EE1-089E-4819-9758-A20E9EDA1B0E}" dt="2022-03-15T18:40:25.459" v="450" actId="113"/>
        <pc:sldMkLst>
          <pc:docMk/>
          <pc:sldMk cId="0" sldId="308"/>
        </pc:sldMkLst>
        <pc:spChg chg="mod">
          <ac:chgData name="Annelou van Noort" userId="fcd37c2276dba9fc" providerId="LiveId" clId="{18046EE1-089E-4819-9758-A20E9EDA1B0E}" dt="2022-03-15T18:40:25.459" v="450" actId="113"/>
          <ac:spMkLst>
            <pc:docMk/>
            <pc:sldMk cId="0" sldId="308"/>
            <ac:spMk id="56323" creationId="{CE670C9D-6251-4727-995F-0D3297646B97}"/>
          </ac:spMkLst>
        </pc:spChg>
      </pc:sldChg>
      <pc:sldChg chg="modSp mod">
        <pc:chgData name="Annelou van Noort" userId="fcd37c2276dba9fc" providerId="LiveId" clId="{18046EE1-089E-4819-9758-A20E9EDA1B0E}" dt="2022-03-15T18:38:59.462" v="449" actId="20577"/>
        <pc:sldMkLst>
          <pc:docMk/>
          <pc:sldMk cId="0" sldId="339"/>
        </pc:sldMkLst>
        <pc:spChg chg="mod">
          <ac:chgData name="Annelou van Noort" userId="fcd37c2276dba9fc" providerId="LiveId" clId="{18046EE1-089E-4819-9758-A20E9EDA1B0E}" dt="2022-03-15T18:38:59.462" v="449" actId="20577"/>
          <ac:spMkLst>
            <pc:docMk/>
            <pc:sldMk cId="0" sldId="339"/>
            <ac:spMk id="38915" creationId="{474AA0B5-5C35-4583-95DA-703345A0775E}"/>
          </ac:spMkLst>
        </pc:spChg>
      </pc:sldChg>
      <pc:sldChg chg="modSp mod">
        <pc:chgData name="Annelou van Noort" userId="fcd37c2276dba9fc" providerId="LiveId" clId="{18046EE1-089E-4819-9758-A20E9EDA1B0E}" dt="2022-03-15T18:29:14.075" v="433" actId="20577"/>
        <pc:sldMkLst>
          <pc:docMk/>
          <pc:sldMk cId="0" sldId="343"/>
        </pc:sldMkLst>
        <pc:spChg chg="mod">
          <ac:chgData name="Annelou van Noort" userId="fcd37c2276dba9fc" providerId="LiveId" clId="{18046EE1-089E-4819-9758-A20E9EDA1B0E}" dt="2022-03-15T18:29:14.075" v="433" actId="20577"/>
          <ac:spMkLst>
            <pc:docMk/>
            <pc:sldMk cId="0" sldId="343"/>
            <ac:spMk id="64515" creationId="{1C125356-A800-4F6C-8F58-DF571751FB1E}"/>
          </ac:spMkLst>
        </pc:spChg>
      </pc:sldChg>
      <pc:sldChg chg="modSp mod">
        <pc:chgData name="Annelou van Noort" userId="fcd37c2276dba9fc" providerId="LiveId" clId="{18046EE1-089E-4819-9758-A20E9EDA1B0E}" dt="2022-03-15T18:40:51.133" v="452" actId="6549"/>
        <pc:sldMkLst>
          <pc:docMk/>
          <pc:sldMk cId="0" sldId="345"/>
        </pc:sldMkLst>
        <pc:spChg chg="mod">
          <ac:chgData name="Annelou van Noort" userId="fcd37c2276dba9fc" providerId="LiveId" clId="{18046EE1-089E-4819-9758-A20E9EDA1B0E}" dt="2022-03-15T18:40:51.133" v="452" actId="6549"/>
          <ac:spMkLst>
            <pc:docMk/>
            <pc:sldMk cId="0" sldId="345"/>
            <ac:spMk id="65539" creationId="{E6B0E952-0A97-4A35-AEDF-C345D4E907D6}"/>
          </ac:spMkLst>
        </pc:spChg>
      </pc:sldChg>
      <pc:sldChg chg="modSp mod">
        <pc:chgData name="Annelou van Noort" userId="fcd37c2276dba9fc" providerId="LiveId" clId="{18046EE1-089E-4819-9758-A20E9EDA1B0E}" dt="2022-03-14T09:23:48.714" v="331" actId="20577"/>
        <pc:sldMkLst>
          <pc:docMk/>
          <pc:sldMk cId="0" sldId="350"/>
        </pc:sldMkLst>
        <pc:spChg chg="mod">
          <ac:chgData name="Annelou van Noort" userId="fcd37c2276dba9fc" providerId="LiveId" clId="{18046EE1-089E-4819-9758-A20E9EDA1B0E}" dt="2022-03-14T09:23:48.714" v="331" actId="20577"/>
          <ac:spMkLst>
            <pc:docMk/>
            <pc:sldMk cId="0" sldId="350"/>
            <ac:spMk id="52227" creationId="{94F749E1-7BC5-48B0-864E-C223682104F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ijdelijke aanduiding voor koptekst 1">
            <a:extLst>
              <a:ext uri="{FF2B5EF4-FFF2-40B4-BE49-F238E27FC236}">
                <a16:creationId xmlns:a16="http://schemas.microsoft.com/office/drawing/2014/main" id="{252662C1-DC01-4201-93E3-192A22AA8C9E}"/>
              </a:ext>
            </a:extLst>
          </p:cNvPr>
          <p:cNvSpPr txBox="1">
            <a:spLocks noGrp="1" noChangeArrowheads="1"/>
          </p:cNvSpPr>
          <p:nvPr>
            <p:ph type="hdr" sz="quarter"/>
          </p:nvPr>
        </p:nvSpPr>
        <p:spPr bwMode="auto">
          <a:xfrm>
            <a:off x="0" y="0"/>
            <a:ext cx="2981325" cy="500063"/>
          </a:xfrm>
          <a:prstGeom prst="rect">
            <a:avLst/>
          </a:prstGeom>
          <a:noFill/>
          <a:ln>
            <a:noFill/>
          </a:ln>
        </p:spPr>
        <p:txBody>
          <a:bodyPr vert="horz" wrap="square" lIns="96551" tIns="48280" rIns="96551" bIns="48280" numCol="1" anchor="t" anchorCtr="0" compatLnSpc="1">
            <a:prstTxWarp prst="textNoShape">
              <a:avLst/>
            </a:prstTxWarp>
          </a:bodyPr>
          <a:lstStyle>
            <a:lvl1pPr eaLnBrk="1" hangingPunct="1">
              <a:defRPr>
                <a:solidFill>
                  <a:srgbClr val="000000"/>
                </a:solidFill>
                <a:latin typeface="Calibri" panose="020F0502020204030204" pitchFamily="34" charset="0"/>
              </a:defRPr>
            </a:lvl1pPr>
          </a:lstStyle>
          <a:p>
            <a:pPr>
              <a:defRPr/>
            </a:pPr>
            <a:endParaRPr lang="nl-NL" altLang="nl-NL"/>
          </a:p>
        </p:txBody>
      </p:sp>
      <p:sp>
        <p:nvSpPr>
          <p:cNvPr id="3075" name="Tijdelijke aanduiding voor datum 2">
            <a:extLst>
              <a:ext uri="{FF2B5EF4-FFF2-40B4-BE49-F238E27FC236}">
                <a16:creationId xmlns:a16="http://schemas.microsoft.com/office/drawing/2014/main" id="{F969B1F4-4D3E-451E-BDEA-5F1AC70767F1}"/>
              </a:ext>
            </a:extLst>
          </p:cNvPr>
          <p:cNvSpPr txBox="1">
            <a:spLocks noGrp="1" noChangeArrowheads="1"/>
          </p:cNvSpPr>
          <p:nvPr>
            <p:ph type="dt" sz="quarter" idx="1"/>
          </p:nvPr>
        </p:nvSpPr>
        <p:spPr bwMode="auto">
          <a:xfrm>
            <a:off x="3897313" y="0"/>
            <a:ext cx="2982912" cy="500063"/>
          </a:xfrm>
          <a:prstGeom prst="rect">
            <a:avLst/>
          </a:prstGeom>
          <a:noFill/>
          <a:ln>
            <a:noFill/>
          </a:ln>
        </p:spPr>
        <p:txBody>
          <a:bodyPr vert="horz" wrap="square" lIns="96551" tIns="48280" rIns="96551" bIns="48280" numCol="1" anchor="t" anchorCtr="0" compatLnSpc="1">
            <a:prstTxWarp prst="textNoShape">
              <a:avLst/>
            </a:prstTxWarp>
          </a:bodyPr>
          <a:lstStyle>
            <a:lvl1pPr algn="r" eaLnBrk="1" hangingPunct="1">
              <a:defRPr smtClean="0">
                <a:solidFill>
                  <a:srgbClr val="000000"/>
                </a:solidFill>
                <a:latin typeface="Calibri" panose="020F0502020204030204" pitchFamily="34" charset="0"/>
              </a:defRPr>
            </a:lvl1pPr>
          </a:lstStyle>
          <a:p>
            <a:pPr>
              <a:defRPr/>
            </a:pPr>
            <a:fld id="{F0533888-7648-4CE1-AF3C-CF71E7DC2B82}" type="datetime1">
              <a:rPr lang="nl-NL" altLang="nl-NL"/>
              <a:pPr>
                <a:defRPr/>
              </a:pPr>
              <a:t>15-3-2022</a:t>
            </a:fld>
            <a:endParaRPr lang="nl-NL" altLang="nl-NL"/>
          </a:p>
        </p:txBody>
      </p:sp>
      <p:sp>
        <p:nvSpPr>
          <p:cNvPr id="3076" name="Tijdelijke aanduiding voor voettekst 3">
            <a:extLst>
              <a:ext uri="{FF2B5EF4-FFF2-40B4-BE49-F238E27FC236}">
                <a16:creationId xmlns:a16="http://schemas.microsoft.com/office/drawing/2014/main" id="{27958D8D-DD9C-48F8-BAE1-D98E40F05960}"/>
              </a:ext>
            </a:extLst>
          </p:cNvPr>
          <p:cNvSpPr txBox="1">
            <a:spLocks noGrp="1" noChangeArrowheads="1"/>
          </p:cNvSpPr>
          <p:nvPr>
            <p:ph type="ftr" sz="quarter" idx="2"/>
          </p:nvPr>
        </p:nvSpPr>
        <p:spPr bwMode="auto">
          <a:xfrm>
            <a:off x="0" y="9512300"/>
            <a:ext cx="2981325" cy="501650"/>
          </a:xfrm>
          <a:prstGeom prst="rect">
            <a:avLst/>
          </a:prstGeom>
          <a:noFill/>
          <a:ln>
            <a:noFill/>
          </a:ln>
        </p:spPr>
        <p:txBody>
          <a:bodyPr vert="horz" wrap="square" lIns="96551" tIns="48280" rIns="96551" bIns="48280" numCol="1" anchor="b" anchorCtr="0" compatLnSpc="1">
            <a:prstTxWarp prst="textNoShape">
              <a:avLst/>
            </a:prstTxWarp>
          </a:bodyPr>
          <a:lstStyle>
            <a:lvl1pPr eaLnBrk="1" hangingPunct="1">
              <a:defRPr>
                <a:solidFill>
                  <a:srgbClr val="000000"/>
                </a:solidFill>
                <a:latin typeface="Calibri" panose="020F0502020204030204" pitchFamily="34" charset="0"/>
              </a:defRPr>
            </a:lvl1pPr>
          </a:lstStyle>
          <a:p>
            <a:pPr>
              <a:defRPr/>
            </a:pPr>
            <a:endParaRPr lang="nl-NL" altLang="nl-NL"/>
          </a:p>
        </p:txBody>
      </p:sp>
      <p:sp>
        <p:nvSpPr>
          <p:cNvPr id="5" name="Tijdelijke aanduiding voor dianummer 4">
            <a:extLst>
              <a:ext uri="{FF2B5EF4-FFF2-40B4-BE49-F238E27FC236}">
                <a16:creationId xmlns:a16="http://schemas.microsoft.com/office/drawing/2014/main" id="{6100D794-04B2-4F64-B82A-E8DC2F80AF17}"/>
              </a:ext>
            </a:extLst>
          </p:cNvPr>
          <p:cNvSpPr txBox="1">
            <a:spLocks noGrp="1"/>
          </p:cNvSpPr>
          <p:nvPr>
            <p:ph type="sldNum" sz="quarter" idx="3"/>
          </p:nvPr>
        </p:nvSpPr>
        <p:spPr>
          <a:xfrm>
            <a:off x="3897313" y="9512300"/>
            <a:ext cx="2982912" cy="501650"/>
          </a:xfrm>
          <a:prstGeom prst="rect">
            <a:avLst/>
          </a:prstGeom>
          <a:noFill/>
          <a:ln>
            <a:noFill/>
          </a:ln>
        </p:spPr>
        <p:txBody>
          <a:bodyPr vert="horz" wrap="square" lIns="96551" tIns="48280" rIns="96551" bIns="48280" numCol="1" anchor="b" anchorCtr="0" compatLnSpc="1">
            <a:prstTxWarp prst="textNoShape">
              <a:avLst/>
            </a:prstTxWarp>
          </a:bodyPr>
          <a:lstStyle>
            <a:lvl1pPr algn="r" eaLnBrk="1" hangingPunct="1">
              <a:defRPr>
                <a:solidFill>
                  <a:srgbClr val="000000"/>
                </a:solidFill>
                <a:latin typeface="Calibri" panose="020F0502020204030204" pitchFamily="34" charset="0"/>
              </a:defRPr>
            </a:lvl1pPr>
          </a:lstStyle>
          <a:p>
            <a:pPr>
              <a:defRPr/>
            </a:pPr>
            <a:fld id="{80FD9FFD-213B-47D4-A95B-2C7122DB508D}" type="slidenum">
              <a:rPr lang="nl-NL" altLang="nl-NL"/>
              <a:pPr>
                <a:defRPr/>
              </a:pPr>
              <a:t>‹nr.›</a:t>
            </a:fld>
            <a:endParaRPr lang="nl-NL" altLang="nl-NL" sz="13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077A054C-E180-46E4-836B-E8C5D53F3A4E}"/>
              </a:ext>
            </a:extLst>
          </p:cNvPr>
          <p:cNvSpPr txBox="1">
            <a:spLocks noGrp="1"/>
          </p:cNvSpPr>
          <p:nvPr>
            <p:ph type="hdr" sz="quarter"/>
          </p:nvPr>
        </p:nvSpPr>
        <p:spPr>
          <a:xfrm>
            <a:off x="0" y="0"/>
            <a:ext cx="2981325" cy="500063"/>
          </a:xfrm>
          <a:prstGeom prst="rect">
            <a:avLst/>
          </a:prstGeom>
          <a:noFill/>
          <a:ln>
            <a:noFill/>
          </a:ln>
        </p:spPr>
        <p:txBody>
          <a:bodyPr vert="horz" wrap="square" lIns="96551" tIns="48280" rIns="96551" bIns="48280" anchor="t" anchorCtr="0" compatLnSpc="1"/>
          <a:lstStyle>
            <a:lvl1pPr marL="0" marR="0" lvl="0" indent="0" algn="l" defTabSz="965514" rtl="0" eaLnBrk="1" fontAlgn="auto" hangingPunct="1">
              <a:lnSpc>
                <a:spcPct val="100000"/>
              </a:lnSpc>
              <a:spcBef>
                <a:spcPts val="0"/>
              </a:spcBef>
              <a:spcAft>
                <a:spcPts val="0"/>
              </a:spcAft>
              <a:buNone/>
              <a:tabLst/>
              <a:defRPr lang="nl-NL" sz="1300" b="0" i="0" u="none" strike="noStrike" kern="1200" cap="none" spc="0" baseline="0">
                <a:solidFill>
                  <a:srgbClr val="000000"/>
                </a:solidFill>
                <a:uFillTx/>
                <a:latin typeface="Arial"/>
                <a:cs typeface="Arial"/>
              </a:defRPr>
            </a:lvl1pPr>
          </a:lstStyle>
          <a:p>
            <a:pPr>
              <a:defRPr/>
            </a:pPr>
            <a:endParaRPr/>
          </a:p>
        </p:txBody>
      </p:sp>
      <p:sp>
        <p:nvSpPr>
          <p:cNvPr id="3" name="Tijdelijke aanduiding voor datum 2">
            <a:extLst>
              <a:ext uri="{FF2B5EF4-FFF2-40B4-BE49-F238E27FC236}">
                <a16:creationId xmlns:a16="http://schemas.microsoft.com/office/drawing/2014/main" id="{53ED799A-2BBA-47BD-BEB1-09B29B902DC8}"/>
              </a:ext>
            </a:extLst>
          </p:cNvPr>
          <p:cNvSpPr txBox="1">
            <a:spLocks noGrp="1"/>
          </p:cNvSpPr>
          <p:nvPr>
            <p:ph type="dt" idx="1"/>
          </p:nvPr>
        </p:nvSpPr>
        <p:spPr>
          <a:xfrm>
            <a:off x="3897313" y="0"/>
            <a:ext cx="2982912" cy="500063"/>
          </a:xfrm>
          <a:prstGeom prst="rect">
            <a:avLst/>
          </a:prstGeom>
          <a:noFill/>
          <a:ln>
            <a:noFill/>
          </a:ln>
        </p:spPr>
        <p:txBody>
          <a:bodyPr vert="horz" wrap="square" lIns="96551" tIns="48280" rIns="96551" bIns="48280" anchor="t" anchorCtr="0" compatLnSpc="1"/>
          <a:lstStyle>
            <a:lvl1pPr marL="0" marR="0" lvl="0" indent="0" algn="r" defTabSz="965514" rtl="0" eaLnBrk="1" fontAlgn="auto" hangingPunct="1">
              <a:lnSpc>
                <a:spcPct val="100000"/>
              </a:lnSpc>
              <a:spcBef>
                <a:spcPts val="0"/>
              </a:spcBef>
              <a:spcAft>
                <a:spcPts val="0"/>
              </a:spcAft>
              <a:buNone/>
              <a:tabLst/>
              <a:defRPr lang="nl-NL" sz="1300" b="0" i="0" u="none" strike="noStrike" kern="1200" cap="none" spc="0" baseline="0">
                <a:solidFill>
                  <a:srgbClr val="000000"/>
                </a:solidFill>
                <a:uFillTx/>
                <a:latin typeface="Arial"/>
                <a:cs typeface="Arial"/>
              </a:defRPr>
            </a:lvl1pPr>
          </a:lstStyle>
          <a:p>
            <a:pPr>
              <a:defRPr/>
            </a:pPr>
            <a:fld id="{4F18BFA5-37C8-473A-82C3-36717D738DB4}" type="datetime1">
              <a:rPr lang="nl-NL"/>
              <a:pPr>
                <a:defRPr/>
              </a:pPr>
              <a:t>15-3-2022</a:t>
            </a:fld>
            <a:endParaRPr/>
          </a:p>
        </p:txBody>
      </p:sp>
      <p:sp>
        <p:nvSpPr>
          <p:cNvPr id="2052" name="Tijdelijke aanduiding voor dia-afbeelding 3">
            <a:extLst>
              <a:ext uri="{FF2B5EF4-FFF2-40B4-BE49-F238E27FC236}">
                <a16:creationId xmlns:a16="http://schemas.microsoft.com/office/drawing/2014/main" id="{C3407885-AC7F-4D59-B029-F2EFEE0F8B9A}"/>
              </a:ext>
            </a:extLst>
          </p:cNvPr>
          <p:cNvSpPr>
            <a:spLocks noGrp="1" noRot="1" noChangeAspect="1"/>
          </p:cNvSpPr>
          <p:nvPr>
            <p:ph type="sldImg" idx="2"/>
          </p:nvPr>
        </p:nvSpPr>
        <p:spPr bwMode="auto">
          <a:xfrm>
            <a:off x="938213" y="750888"/>
            <a:ext cx="5006975" cy="3756025"/>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Tijdelijke aanduiding voor notities 4">
            <a:extLst>
              <a:ext uri="{FF2B5EF4-FFF2-40B4-BE49-F238E27FC236}">
                <a16:creationId xmlns:a16="http://schemas.microsoft.com/office/drawing/2014/main" id="{960D9BFD-FA64-4040-84C7-D4CFAF51EACB}"/>
              </a:ext>
            </a:extLst>
          </p:cNvPr>
          <p:cNvSpPr txBox="1">
            <a:spLocks noGrp="1"/>
          </p:cNvSpPr>
          <p:nvPr>
            <p:ph type="body" sz="quarter" idx="3"/>
          </p:nvPr>
        </p:nvSpPr>
        <p:spPr>
          <a:xfrm>
            <a:off x="687388" y="4757738"/>
            <a:ext cx="5505450" cy="4506912"/>
          </a:xfrm>
          <a:prstGeom prst="rect">
            <a:avLst/>
          </a:prstGeom>
          <a:noFill/>
          <a:ln>
            <a:noFill/>
          </a:ln>
        </p:spPr>
        <p:txBody>
          <a:bodyPr vert="horz" wrap="square" lIns="96551" tIns="48280" rIns="96551" bIns="48280" anchor="t" anchorCtr="0" compatLnSpc="1"/>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980E26A4-3952-4C31-A1AA-CC299AF111A1}"/>
              </a:ext>
            </a:extLst>
          </p:cNvPr>
          <p:cNvSpPr txBox="1">
            <a:spLocks noGrp="1"/>
          </p:cNvSpPr>
          <p:nvPr>
            <p:ph type="ftr" sz="quarter" idx="4"/>
          </p:nvPr>
        </p:nvSpPr>
        <p:spPr>
          <a:xfrm>
            <a:off x="0" y="9512300"/>
            <a:ext cx="2981325" cy="501650"/>
          </a:xfrm>
          <a:prstGeom prst="rect">
            <a:avLst/>
          </a:prstGeom>
          <a:noFill/>
          <a:ln>
            <a:noFill/>
          </a:ln>
        </p:spPr>
        <p:txBody>
          <a:bodyPr vert="horz" wrap="square" lIns="96551" tIns="48280" rIns="96551" bIns="48280" anchor="b" anchorCtr="0" compatLnSpc="1"/>
          <a:lstStyle>
            <a:lvl1pPr marL="0" marR="0" lvl="0" indent="0" algn="l" defTabSz="965514" rtl="0" eaLnBrk="1" fontAlgn="auto" hangingPunct="1">
              <a:lnSpc>
                <a:spcPct val="100000"/>
              </a:lnSpc>
              <a:spcBef>
                <a:spcPts val="0"/>
              </a:spcBef>
              <a:spcAft>
                <a:spcPts val="0"/>
              </a:spcAft>
              <a:buNone/>
              <a:tabLst/>
              <a:defRPr lang="nl-NL" sz="1300" b="0" i="0" u="none" strike="noStrike" kern="1200" cap="none" spc="0" baseline="0">
                <a:solidFill>
                  <a:srgbClr val="000000"/>
                </a:solidFill>
                <a:uFillTx/>
                <a:latin typeface="Arial"/>
                <a:cs typeface="Arial"/>
              </a:defRPr>
            </a:lvl1pPr>
          </a:lstStyle>
          <a:p>
            <a:pPr>
              <a:defRPr/>
            </a:pPr>
            <a:endParaRPr/>
          </a:p>
        </p:txBody>
      </p:sp>
      <p:sp>
        <p:nvSpPr>
          <p:cNvPr id="7" name="Tijdelijke aanduiding voor dianummer 6">
            <a:extLst>
              <a:ext uri="{FF2B5EF4-FFF2-40B4-BE49-F238E27FC236}">
                <a16:creationId xmlns:a16="http://schemas.microsoft.com/office/drawing/2014/main" id="{6393079E-C6D6-4B9E-977C-3FB2154171FF}"/>
              </a:ext>
            </a:extLst>
          </p:cNvPr>
          <p:cNvSpPr txBox="1">
            <a:spLocks noGrp="1"/>
          </p:cNvSpPr>
          <p:nvPr>
            <p:ph type="sldNum" sz="quarter" idx="5"/>
          </p:nvPr>
        </p:nvSpPr>
        <p:spPr>
          <a:xfrm>
            <a:off x="3897313" y="9512300"/>
            <a:ext cx="2982912" cy="501650"/>
          </a:xfrm>
          <a:prstGeom prst="rect">
            <a:avLst/>
          </a:prstGeom>
          <a:noFill/>
          <a:ln>
            <a:noFill/>
          </a:ln>
        </p:spPr>
        <p:txBody>
          <a:bodyPr vert="horz" wrap="square" lIns="96551" tIns="48280" rIns="96551" bIns="48280" numCol="1" anchor="b" anchorCtr="0" compatLnSpc="1">
            <a:prstTxWarp prst="textNoShape">
              <a:avLst/>
            </a:prstTxWarp>
          </a:bodyPr>
          <a:lstStyle>
            <a:lvl1pPr algn="r" defTabSz="965200" eaLnBrk="1" hangingPunct="1">
              <a:defRPr sz="1300">
                <a:solidFill>
                  <a:srgbClr val="000000"/>
                </a:solidFill>
              </a:defRPr>
            </a:lvl1pPr>
          </a:lstStyle>
          <a:p>
            <a:pPr>
              <a:defRPr/>
            </a:pPr>
            <a:fld id="{AF1DCC4D-5FB8-419F-AFEA-34D7761C34DD}"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nl-NL" sz="1200" kern="1200">
        <a:solidFill>
          <a:srgbClr val="000000"/>
        </a:solidFill>
        <a:latin typeface="Calibri"/>
      </a:defRPr>
    </a:lvl1pPr>
    <a:lvl2pPr marL="457200" lvl="1" algn="l" rtl="0" eaLnBrk="0" fontAlgn="base" hangingPunct="0">
      <a:spcBef>
        <a:spcPct val="0"/>
      </a:spcBef>
      <a:spcAft>
        <a:spcPct val="0"/>
      </a:spcAft>
      <a:defRPr lang="nl-NL" sz="1200" kern="1200">
        <a:solidFill>
          <a:srgbClr val="000000"/>
        </a:solidFill>
        <a:latin typeface="Calibri"/>
      </a:defRPr>
    </a:lvl2pPr>
    <a:lvl3pPr marL="914400" lvl="2" algn="l" rtl="0" eaLnBrk="0" fontAlgn="base" hangingPunct="0">
      <a:spcBef>
        <a:spcPct val="0"/>
      </a:spcBef>
      <a:spcAft>
        <a:spcPct val="0"/>
      </a:spcAft>
      <a:defRPr lang="nl-NL" sz="1200" kern="1200">
        <a:solidFill>
          <a:srgbClr val="000000"/>
        </a:solidFill>
        <a:latin typeface="Calibri"/>
      </a:defRPr>
    </a:lvl3pPr>
    <a:lvl4pPr marL="1371600" lvl="3" algn="l" rtl="0" eaLnBrk="0" fontAlgn="base" hangingPunct="0">
      <a:spcBef>
        <a:spcPct val="0"/>
      </a:spcBef>
      <a:spcAft>
        <a:spcPct val="0"/>
      </a:spcAft>
      <a:defRPr lang="nl-NL" sz="1200" kern="1200">
        <a:solidFill>
          <a:srgbClr val="000000"/>
        </a:solidFill>
        <a:latin typeface="Calibri"/>
      </a:defRPr>
    </a:lvl4pPr>
    <a:lvl5pPr marL="1828800" lvl="4" algn="l" rtl="0" eaLnBrk="0" fontAlgn="base" hangingPunct="0">
      <a:spcBef>
        <a:spcPct val="0"/>
      </a:spcBef>
      <a:spcAft>
        <a:spcPct val="0"/>
      </a:spcAft>
      <a:defRPr lang="nl-NL"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afbeelding 1">
            <a:extLst>
              <a:ext uri="{FF2B5EF4-FFF2-40B4-BE49-F238E27FC236}">
                <a16:creationId xmlns:a16="http://schemas.microsoft.com/office/drawing/2014/main" id="{C97101EE-ACFB-4908-9C93-B0C8C8506E3E}"/>
              </a:ext>
            </a:extLst>
          </p:cNvPr>
          <p:cNvSpPr>
            <a:spLocks noGrp="1" noRot="1" noChangeAspect="1" noTextEdit="1"/>
          </p:cNvSpPr>
          <p:nvPr>
            <p:ph type="sldImg"/>
          </p:nvPr>
        </p:nvSpPr>
        <p:spPr>
          <a:ln/>
        </p:spPr>
      </p:sp>
      <p:sp>
        <p:nvSpPr>
          <p:cNvPr id="5123" name="Tijdelijke aanduiding voor notities 2">
            <a:extLst>
              <a:ext uri="{FF2B5EF4-FFF2-40B4-BE49-F238E27FC236}">
                <a16:creationId xmlns:a16="http://schemas.microsoft.com/office/drawing/2014/main" id="{6F9057AA-047B-4447-9F67-4F4397AF144D}"/>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altLang="nl-NL">
              <a:latin typeface="Calibri" panose="020F0502020204030204" pitchFamily="34" charset="0"/>
            </a:endParaRPr>
          </a:p>
        </p:txBody>
      </p:sp>
      <p:sp>
        <p:nvSpPr>
          <p:cNvPr id="5124" name="Tijdelijke aanduiding voor dianummer 3">
            <a:extLst>
              <a:ext uri="{FF2B5EF4-FFF2-40B4-BE49-F238E27FC236}">
                <a16:creationId xmlns:a16="http://schemas.microsoft.com/office/drawing/2014/main" id="{CFA83F8E-AE7D-4E1B-81A1-EB99BF9DAF56}"/>
              </a:ext>
            </a:extLst>
          </p:cNvPr>
          <p:cNvSpPr txBox="1">
            <a:spLocks noChangeArrowheads="1"/>
          </p:cNvSpPr>
          <p:nvPr/>
        </p:nvSpPr>
        <p:spPr bwMode="auto">
          <a:xfrm>
            <a:off x="3897313" y="9512300"/>
            <a:ext cx="298291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51" tIns="48280" rIns="96551" bIns="48280" anchor="b"/>
          <a:lstStyle>
            <a:lvl1pPr defTabSz="965200">
              <a:defRPr>
                <a:solidFill>
                  <a:schemeClr val="tx1"/>
                </a:solidFill>
                <a:latin typeface="Arial" panose="020B0604020202020204" pitchFamily="34" charset="0"/>
                <a:cs typeface="Arial" panose="020B0604020202020204" pitchFamily="34" charset="0"/>
              </a:defRPr>
            </a:lvl1pPr>
            <a:lvl2pPr marL="742950" indent="-285750" defTabSz="965200">
              <a:defRPr>
                <a:solidFill>
                  <a:schemeClr val="tx1"/>
                </a:solidFill>
                <a:latin typeface="Arial" panose="020B0604020202020204" pitchFamily="34" charset="0"/>
                <a:cs typeface="Arial" panose="020B0604020202020204" pitchFamily="34" charset="0"/>
              </a:defRPr>
            </a:lvl2pPr>
            <a:lvl3pPr marL="1143000" indent="-228600" defTabSz="965200">
              <a:defRPr>
                <a:solidFill>
                  <a:schemeClr val="tx1"/>
                </a:solidFill>
                <a:latin typeface="Arial" panose="020B0604020202020204" pitchFamily="34" charset="0"/>
                <a:cs typeface="Arial" panose="020B0604020202020204" pitchFamily="34" charset="0"/>
              </a:defRPr>
            </a:lvl3pPr>
            <a:lvl4pPr marL="1600200" indent="-228600" defTabSz="965200">
              <a:defRPr>
                <a:solidFill>
                  <a:schemeClr val="tx1"/>
                </a:solidFill>
                <a:latin typeface="Arial" panose="020B0604020202020204" pitchFamily="34" charset="0"/>
                <a:cs typeface="Arial" panose="020B0604020202020204" pitchFamily="34" charset="0"/>
              </a:defRPr>
            </a:lvl4pPr>
            <a:lvl5pPr marL="2057400" indent="-228600" defTabSz="965200">
              <a:defRPr>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F9EFB1D-1943-440C-B2CF-578832CA080B}" type="slidenum">
              <a:rPr lang="nl-NL" altLang="nl-NL">
                <a:solidFill>
                  <a:srgbClr val="000000"/>
                </a:solidFill>
                <a:latin typeface="Calibri" panose="020F0502020204030204" pitchFamily="34" charset="0"/>
              </a:rPr>
              <a:pPr algn="r" eaLnBrk="1" hangingPunct="1"/>
              <a:t>1</a:t>
            </a:fld>
            <a:endParaRPr lang="nl-NL" altLang="nl-NL" sz="13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a:extLst>
              <a:ext uri="{FF2B5EF4-FFF2-40B4-BE49-F238E27FC236}">
                <a16:creationId xmlns:a16="http://schemas.microsoft.com/office/drawing/2014/main" id="{83F69CE7-4364-439A-9AEB-F7D2D496E349}"/>
              </a:ext>
            </a:extLst>
          </p:cNvPr>
          <p:cNvSpPr>
            <a:spLocks noGrp="1" noRot="1" noChangeAspect="1" noTextEdit="1"/>
          </p:cNvSpPr>
          <p:nvPr>
            <p:ph type="sldImg"/>
          </p:nvPr>
        </p:nvSpPr>
        <p:spPr>
          <a:ln/>
        </p:spPr>
      </p:sp>
      <p:sp>
        <p:nvSpPr>
          <p:cNvPr id="7171" name="Tijdelijke aanduiding voor notities 2">
            <a:extLst>
              <a:ext uri="{FF2B5EF4-FFF2-40B4-BE49-F238E27FC236}">
                <a16:creationId xmlns:a16="http://schemas.microsoft.com/office/drawing/2014/main" id="{D5955A90-859E-424B-94DB-56D32EB9B838}"/>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altLang="nl-NL">
              <a:latin typeface="Calibri" panose="020F0502020204030204" pitchFamily="34" charset="0"/>
            </a:endParaRPr>
          </a:p>
        </p:txBody>
      </p:sp>
      <p:sp>
        <p:nvSpPr>
          <p:cNvPr id="7172" name="Tijdelijke aanduiding voor dianummer 3">
            <a:extLst>
              <a:ext uri="{FF2B5EF4-FFF2-40B4-BE49-F238E27FC236}">
                <a16:creationId xmlns:a16="http://schemas.microsoft.com/office/drawing/2014/main" id="{7C013880-BC4C-4F9C-9B40-F24DA1881465}"/>
              </a:ext>
            </a:extLst>
          </p:cNvPr>
          <p:cNvSpPr txBox="1">
            <a:spLocks noChangeArrowheads="1"/>
          </p:cNvSpPr>
          <p:nvPr/>
        </p:nvSpPr>
        <p:spPr bwMode="auto">
          <a:xfrm>
            <a:off x="3897313" y="9512300"/>
            <a:ext cx="298291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51" tIns="48280" rIns="96551" bIns="48280" anchor="b"/>
          <a:lstStyle>
            <a:lvl1pPr defTabSz="965200">
              <a:defRPr>
                <a:solidFill>
                  <a:schemeClr val="tx1"/>
                </a:solidFill>
                <a:latin typeface="Arial" panose="020B0604020202020204" pitchFamily="34" charset="0"/>
                <a:cs typeface="Arial" panose="020B0604020202020204" pitchFamily="34" charset="0"/>
              </a:defRPr>
            </a:lvl1pPr>
            <a:lvl2pPr marL="742950" indent="-285750" defTabSz="965200">
              <a:defRPr>
                <a:solidFill>
                  <a:schemeClr val="tx1"/>
                </a:solidFill>
                <a:latin typeface="Arial" panose="020B0604020202020204" pitchFamily="34" charset="0"/>
                <a:cs typeface="Arial" panose="020B0604020202020204" pitchFamily="34" charset="0"/>
              </a:defRPr>
            </a:lvl2pPr>
            <a:lvl3pPr marL="1143000" indent="-228600" defTabSz="965200">
              <a:defRPr>
                <a:solidFill>
                  <a:schemeClr val="tx1"/>
                </a:solidFill>
                <a:latin typeface="Arial" panose="020B0604020202020204" pitchFamily="34" charset="0"/>
                <a:cs typeface="Arial" panose="020B0604020202020204" pitchFamily="34" charset="0"/>
              </a:defRPr>
            </a:lvl3pPr>
            <a:lvl4pPr marL="1600200" indent="-228600" defTabSz="965200">
              <a:defRPr>
                <a:solidFill>
                  <a:schemeClr val="tx1"/>
                </a:solidFill>
                <a:latin typeface="Arial" panose="020B0604020202020204" pitchFamily="34" charset="0"/>
                <a:cs typeface="Arial" panose="020B0604020202020204" pitchFamily="34" charset="0"/>
              </a:defRPr>
            </a:lvl4pPr>
            <a:lvl5pPr marL="2057400" indent="-228600" defTabSz="965200">
              <a:defRPr>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5F37AA0-7AA9-42FC-8A57-DED0F91B29B3}" type="slidenum">
              <a:rPr lang="nl-NL" altLang="nl-NL">
                <a:solidFill>
                  <a:srgbClr val="000000"/>
                </a:solidFill>
                <a:latin typeface="Calibri" panose="020F0502020204030204" pitchFamily="34" charset="0"/>
              </a:rPr>
              <a:pPr algn="r" eaLnBrk="1" hangingPunct="1"/>
              <a:t>2</a:t>
            </a:fld>
            <a:endParaRPr lang="nl-NL" altLang="nl-NL" sz="13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a:extLst>
              <a:ext uri="{FF2B5EF4-FFF2-40B4-BE49-F238E27FC236}">
                <a16:creationId xmlns:a16="http://schemas.microsoft.com/office/drawing/2014/main" id="{C2959900-DAA9-4110-B977-A87102648E1F}"/>
              </a:ext>
            </a:extLst>
          </p:cNvPr>
          <p:cNvSpPr>
            <a:spLocks noGrp="1" noRot="1" noChangeAspect="1" noTextEdit="1"/>
          </p:cNvSpPr>
          <p:nvPr>
            <p:ph type="sldImg"/>
          </p:nvPr>
        </p:nvSpPr>
        <p:spPr>
          <a:ln/>
        </p:spPr>
      </p:sp>
      <p:sp>
        <p:nvSpPr>
          <p:cNvPr id="33795" name="Tijdelijke aanduiding voor notities 2">
            <a:extLst>
              <a:ext uri="{FF2B5EF4-FFF2-40B4-BE49-F238E27FC236}">
                <a16:creationId xmlns:a16="http://schemas.microsoft.com/office/drawing/2014/main" id="{9EB18D4F-BB03-414B-8B7B-1CD54AB1C9FF}"/>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endParaRPr altLang="nl-NL">
              <a:latin typeface="Calibri" panose="020F0502020204030204" pitchFamily="34" charset="0"/>
            </a:endParaRPr>
          </a:p>
        </p:txBody>
      </p:sp>
      <p:sp>
        <p:nvSpPr>
          <p:cNvPr id="33796" name="Tijdelijke aanduiding voor dianummer 3">
            <a:extLst>
              <a:ext uri="{FF2B5EF4-FFF2-40B4-BE49-F238E27FC236}">
                <a16:creationId xmlns:a16="http://schemas.microsoft.com/office/drawing/2014/main" id="{92C2E70D-358F-4891-9066-8A907B423C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cs typeface="Arial" panose="020B0604020202020204" pitchFamily="34" charset="0"/>
              </a:defRPr>
            </a:lvl1pPr>
            <a:lvl2pPr marL="742950" indent="-285750" defTabSz="965200">
              <a:defRPr>
                <a:solidFill>
                  <a:schemeClr val="tx1"/>
                </a:solidFill>
                <a:latin typeface="Arial" panose="020B0604020202020204" pitchFamily="34" charset="0"/>
                <a:cs typeface="Arial" panose="020B0604020202020204" pitchFamily="34" charset="0"/>
              </a:defRPr>
            </a:lvl2pPr>
            <a:lvl3pPr marL="1143000" indent="-228600" defTabSz="965200">
              <a:defRPr>
                <a:solidFill>
                  <a:schemeClr val="tx1"/>
                </a:solidFill>
                <a:latin typeface="Arial" panose="020B0604020202020204" pitchFamily="34" charset="0"/>
                <a:cs typeface="Arial" panose="020B0604020202020204" pitchFamily="34" charset="0"/>
              </a:defRPr>
            </a:lvl3pPr>
            <a:lvl4pPr marL="1600200" indent="-228600" defTabSz="965200">
              <a:defRPr>
                <a:solidFill>
                  <a:schemeClr val="tx1"/>
                </a:solidFill>
                <a:latin typeface="Arial" panose="020B0604020202020204" pitchFamily="34" charset="0"/>
                <a:cs typeface="Arial" panose="020B0604020202020204" pitchFamily="34" charset="0"/>
              </a:defRPr>
            </a:lvl4pPr>
            <a:lvl5pPr marL="2057400" indent="-228600" defTabSz="965200">
              <a:defRPr>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240B3F-8DEC-466B-978E-6E83B1D06572}" type="slidenum">
              <a:rPr lang="nl-NL" altLang="nl-NL" smtClean="0">
                <a:solidFill>
                  <a:srgbClr val="000000"/>
                </a:solidFill>
              </a:rPr>
              <a:pPr/>
              <a:t>27</a:t>
            </a:fld>
            <a:endParaRPr lang="nl-NL" altLang="nl-NL">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txBox="1">
            <a:spLocks noGrp="1"/>
          </p:cNvSpPr>
          <p:nvPr>
            <p:ph type="ctrTitle"/>
          </p:nvPr>
        </p:nvSpPr>
        <p:spPr>
          <a:xfrm>
            <a:off x="685800" y="2130423"/>
            <a:ext cx="7772400" cy="1470026"/>
          </a:xfrm>
        </p:spPr>
        <p:txBody>
          <a:bodyPr/>
          <a:lstStyle>
            <a:lvl1pPr>
              <a:defRPr/>
            </a:lvl1pPr>
          </a:lstStyle>
          <a:p>
            <a:pPr lvl="0"/>
            <a:r>
              <a:rPr lang="nl-NL"/>
              <a:t>Klik om de stijl te bewerken</a:t>
            </a:r>
          </a:p>
        </p:txBody>
      </p:sp>
      <p:sp>
        <p:nvSpPr>
          <p:cNvPr id="3" name="Ondertitel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nl-NL"/>
              <a:t>Klik om het opmaakprofiel van de modelondertitel te bewerken</a:t>
            </a:r>
          </a:p>
        </p:txBody>
      </p:sp>
      <p:sp>
        <p:nvSpPr>
          <p:cNvPr id="4" name="Tijdelijke aanduiding voor datum 3">
            <a:extLst>
              <a:ext uri="{FF2B5EF4-FFF2-40B4-BE49-F238E27FC236}">
                <a16:creationId xmlns:a16="http://schemas.microsoft.com/office/drawing/2014/main" id="{10E97D89-98DE-4307-9F63-D83ABCD25A68}"/>
              </a:ext>
            </a:extLst>
          </p:cNvPr>
          <p:cNvSpPr txBox="1">
            <a:spLocks noGrp="1"/>
          </p:cNvSpPr>
          <p:nvPr>
            <p:ph type="dt" sz="half" idx="10"/>
          </p:nvPr>
        </p:nvSpPr>
        <p:spPr>
          <a:ln/>
        </p:spPr>
        <p:txBody>
          <a:bodyPr/>
          <a:lstStyle>
            <a:lvl1pPr>
              <a:defRPr/>
            </a:lvl1pPr>
          </a:lstStyle>
          <a:p>
            <a:pPr>
              <a:defRPr/>
            </a:pPr>
            <a:fld id="{F90B5EAE-8E27-43A1-8478-3A33ED1CD055}" type="datetime1">
              <a:rPr lang="nl-NL"/>
              <a:pPr>
                <a:defRPr/>
              </a:pPr>
              <a:t>15-3-2022</a:t>
            </a:fld>
            <a:endParaRPr/>
          </a:p>
        </p:txBody>
      </p:sp>
      <p:sp>
        <p:nvSpPr>
          <p:cNvPr id="5" name="Tijdelijke aanduiding voor voettekst 4">
            <a:extLst>
              <a:ext uri="{FF2B5EF4-FFF2-40B4-BE49-F238E27FC236}">
                <a16:creationId xmlns:a16="http://schemas.microsoft.com/office/drawing/2014/main" id="{7DCA0894-7570-46AF-BEB6-BEA2D39C5198}"/>
              </a:ext>
            </a:extLst>
          </p:cNvPr>
          <p:cNvSpPr txBox="1">
            <a:spLocks noGrp="1"/>
          </p:cNvSpPr>
          <p:nvPr>
            <p:ph type="ftr" sz="quarter" idx="11"/>
          </p:nvPr>
        </p:nvSpPr>
        <p:spPr>
          <a:ln/>
        </p:spPr>
        <p:txBody>
          <a:bodyPr/>
          <a:lstStyle>
            <a:lvl1pPr>
              <a:defRPr/>
            </a:lvl1pPr>
          </a:lstStyle>
          <a:p>
            <a:pPr>
              <a:defRPr/>
            </a:pPr>
            <a:endParaRPr/>
          </a:p>
        </p:txBody>
      </p:sp>
      <p:sp>
        <p:nvSpPr>
          <p:cNvPr id="6" name="Tijdelijke aanduiding voor dianummer 5">
            <a:extLst>
              <a:ext uri="{FF2B5EF4-FFF2-40B4-BE49-F238E27FC236}">
                <a16:creationId xmlns:a16="http://schemas.microsoft.com/office/drawing/2014/main" id="{4932FAE0-EC8A-4CB6-AC94-4D67825CAEF5}"/>
              </a:ext>
            </a:extLst>
          </p:cNvPr>
          <p:cNvSpPr txBox="1">
            <a:spLocks noGrp="1"/>
          </p:cNvSpPr>
          <p:nvPr>
            <p:ph type="sldNum" sz="quarter" idx="12"/>
          </p:nvPr>
        </p:nvSpPr>
        <p:spPr>
          <a:ln/>
        </p:spPr>
        <p:txBody>
          <a:bodyPr/>
          <a:lstStyle>
            <a:lvl1pPr>
              <a:defRPr/>
            </a:lvl1pPr>
          </a:lstStyle>
          <a:p>
            <a:pPr>
              <a:defRPr/>
            </a:pPr>
            <a:fld id="{24EB1F29-637E-4D1C-AE53-74E3ADA83429}" type="slidenum">
              <a:rPr lang="nl-NL" altLang="nl-NL"/>
              <a:pPr>
                <a:defRPr/>
              </a:pPr>
              <a:t>‹nr.›</a:t>
            </a:fld>
            <a:endParaRPr lang="nl-NL" altLang="nl-NL"/>
          </a:p>
        </p:txBody>
      </p:sp>
    </p:spTree>
    <p:extLst>
      <p:ext uri="{BB962C8B-B14F-4D97-AF65-F5344CB8AC3E}">
        <p14:creationId xmlns:p14="http://schemas.microsoft.com/office/powerpoint/2010/main" val="832356779"/>
      </p:ext>
    </p:extLst>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nl-NL"/>
              <a:t>Klik om de stijl te bewerken</a:t>
            </a:r>
          </a:p>
        </p:txBody>
      </p:sp>
      <p:sp>
        <p:nvSpPr>
          <p:cNvPr id="3" name="Tijdelijke aanduiding voor verticale tekst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E925E1-238E-478F-A1DD-B458BD60870B}"/>
              </a:ext>
            </a:extLst>
          </p:cNvPr>
          <p:cNvSpPr txBox="1">
            <a:spLocks noGrp="1"/>
          </p:cNvSpPr>
          <p:nvPr>
            <p:ph type="dt" sz="half" idx="10"/>
          </p:nvPr>
        </p:nvSpPr>
        <p:spPr>
          <a:ln/>
        </p:spPr>
        <p:txBody>
          <a:bodyPr/>
          <a:lstStyle>
            <a:lvl1pPr>
              <a:defRPr/>
            </a:lvl1pPr>
          </a:lstStyle>
          <a:p>
            <a:pPr>
              <a:defRPr/>
            </a:pPr>
            <a:fld id="{ACB70064-EBE6-49B8-B914-268909849180}" type="datetime1">
              <a:rPr lang="nl-NL"/>
              <a:pPr>
                <a:defRPr/>
              </a:pPr>
              <a:t>15-3-2022</a:t>
            </a:fld>
            <a:endParaRPr/>
          </a:p>
        </p:txBody>
      </p:sp>
      <p:sp>
        <p:nvSpPr>
          <p:cNvPr id="5" name="Tijdelijke aanduiding voor voettekst 4">
            <a:extLst>
              <a:ext uri="{FF2B5EF4-FFF2-40B4-BE49-F238E27FC236}">
                <a16:creationId xmlns:a16="http://schemas.microsoft.com/office/drawing/2014/main" id="{B403FF82-84C7-4EB0-8188-54C691A1A753}"/>
              </a:ext>
            </a:extLst>
          </p:cNvPr>
          <p:cNvSpPr txBox="1">
            <a:spLocks noGrp="1"/>
          </p:cNvSpPr>
          <p:nvPr>
            <p:ph type="ftr" sz="quarter" idx="11"/>
          </p:nvPr>
        </p:nvSpPr>
        <p:spPr>
          <a:ln/>
        </p:spPr>
        <p:txBody>
          <a:bodyPr/>
          <a:lstStyle>
            <a:lvl1pPr>
              <a:defRPr/>
            </a:lvl1pPr>
          </a:lstStyle>
          <a:p>
            <a:pPr>
              <a:defRPr/>
            </a:pPr>
            <a:endParaRPr/>
          </a:p>
        </p:txBody>
      </p:sp>
      <p:sp>
        <p:nvSpPr>
          <p:cNvPr id="6" name="Tijdelijke aanduiding voor dianummer 5">
            <a:extLst>
              <a:ext uri="{FF2B5EF4-FFF2-40B4-BE49-F238E27FC236}">
                <a16:creationId xmlns:a16="http://schemas.microsoft.com/office/drawing/2014/main" id="{29CCAF79-958D-4CB9-B6AA-AA1FD1A8C60C}"/>
              </a:ext>
            </a:extLst>
          </p:cNvPr>
          <p:cNvSpPr txBox="1">
            <a:spLocks noGrp="1"/>
          </p:cNvSpPr>
          <p:nvPr>
            <p:ph type="sldNum" sz="quarter" idx="12"/>
          </p:nvPr>
        </p:nvSpPr>
        <p:spPr>
          <a:ln/>
        </p:spPr>
        <p:txBody>
          <a:bodyPr/>
          <a:lstStyle>
            <a:lvl1pPr>
              <a:defRPr/>
            </a:lvl1pPr>
          </a:lstStyle>
          <a:p>
            <a:pPr>
              <a:defRPr/>
            </a:pPr>
            <a:fld id="{1897CEBF-4295-419B-977F-1C1A19CDF600}" type="slidenum">
              <a:rPr lang="nl-NL" altLang="nl-NL"/>
              <a:pPr>
                <a:defRPr/>
              </a:pPr>
              <a:t>‹nr.›</a:t>
            </a:fld>
            <a:endParaRPr lang="nl-NL" altLang="nl-NL"/>
          </a:p>
        </p:txBody>
      </p:sp>
    </p:spTree>
    <p:extLst>
      <p:ext uri="{BB962C8B-B14F-4D97-AF65-F5344CB8AC3E}">
        <p14:creationId xmlns:p14="http://schemas.microsoft.com/office/powerpoint/2010/main" val="34591229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txBox="1">
            <a:spLocks noGrp="1"/>
          </p:cNvSpPr>
          <p:nvPr>
            <p:ph type="title" orient="vert"/>
          </p:nvPr>
        </p:nvSpPr>
        <p:spPr>
          <a:xfrm>
            <a:off x="6629400" y="274640"/>
            <a:ext cx="2057400" cy="5851529"/>
          </a:xfrm>
        </p:spPr>
        <p:txBody>
          <a:bodyPr vert="eaVert"/>
          <a:lstStyle>
            <a:lvl1pPr>
              <a:defRPr/>
            </a:lvl1pPr>
          </a:lstStyle>
          <a:p>
            <a:pPr lvl="0"/>
            <a:r>
              <a:rPr lang="nl-NL"/>
              <a:t>Klik om de stijl te bewerken</a:t>
            </a:r>
          </a:p>
        </p:txBody>
      </p:sp>
      <p:sp>
        <p:nvSpPr>
          <p:cNvPr id="3" name="Tijdelijke aanduiding voor verticale tekst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2F08CF-454A-4D59-82D7-F57A76041B05}"/>
              </a:ext>
            </a:extLst>
          </p:cNvPr>
          <p:cNvSpPr txBox="1">
            <a:spLocks noGrp="1"/>
          </p:cNvSpPr>
          <p:nvPr>
            <p:ph type="dt" sz="half" idx="10"/>
          </p:nvPr>
        </p:nvSpPr>
        <p:spPr>
          <a:ln/>
        </p:spPr>
        <p:txBody>
          <a:bodyPr/>
          <a:lstStyle>
            <a:lvl1pPr>
              <a:defRPr/>
            </a:lvl1pPr>
          </a:lstStyle>
          <a:p>
            <a:pPr>
              <a:defRPr/>
            </a:pPr>
            <a:fld id="{64C5F73F-1950-4CDF-A09C-DB3CD0286E6C}" type="datetime1">
              <a:rPr lang="nl-NL"/>
              <a:pPr>
                <a:defRPr/>
              </a:pPr>
              <a:t>15-3-2022</a:t>
            </a:fld>
            <a:endParaRPr/>
          </a:p>
        </p:txBody>
      </p:sp>
      <p:sp>
        <p:nvSpPr>
          <p:cNvPr id="5" name="Tijdelijke aanduiding voor voettekst 4">
            <a:extLst>
              <a:ext uri="{FF2B5EF4-FFF2-40B4-BE49-F238E27FC236}">
                <a16:creationId xmlns:a16="http://schemas.microsoft.com/office/drawing/2014/main" id="{02FF9964-8D23-4239-8D7C-A077BB343414}"/>
              </a:ext>
            </a:extLst>
          </p:cNvPr>
          <p:cNvSpPr txBox="1">
            <a:spLocks noGrp="1"/>
          </p:cNvSpPr>
          <p:nvPr>
            <p:ph type="ftr" sz="quarter" idx="11"/>
          </p:nvPr>
        </p:nvSpPr>
        <p:spPr>
          <a:ln/>
        </p:spPr>
        <p:txBody>
          <a:bodyPr/>
          <a:lstStyle>
            <a:lvl1pPr>
              <a:defRPr/>
            </a:lvl1pPr>
          </a:lstStyle>
          <a:p>
            <a:pPr>
              <a:defRPr/>
            </a:pPr>
            <a:endParaRPr/>
          </a:p>
        </p:txBody>
      </p:sp>
      <p:sp>
        <p:nvSpPr>
          <p:cNvPr id="6" name="Tijdelijke aanduiding voor dianummer 5">
            <a:extLst>
              <a:ext uri="{FF2B5EF4-FFF2-40B4-BE49-F238E27FC236}">
                <a16:creationId xmlns:a16="http://schemas.microsoft.com/office/drawing/2014/main" id="{F8DF3493-DC64-460F-83DC-D3E94F720F2D}"/>
              </a:ext>
            </a:extLst>
          </p:cNvPr>
          <p:cNvSpPr txBox="1">
            <a:spLocks noGrp="1"/>
          </p:cNvSpPr>
          <p:nvPr>
            <p:ph type="sldNum" sz="quarter" idx="12"/>
          </p:nvPr>
        </p:nvSpPr>
        <p:spPr>
          <a:ln/>
        </p:spPr>
        <p:txBody>
          <a:bodyPr/>
          <a:lstStyle>
            <a:lvl1pPr>
              <a:defRPr/>
            </a:lvl1pPr>
          </a:lstStyle>
          <a:p>
            <a:pPr>
              <a:defRPr/>
            </a:pPr>
            <a:fld id="{43B9F2EC-69EA-42EA-8882-7C3C760A3B8B}" type="slidenum">
              <a:rPr lang="nl-NL" altLang="nl-NL"/>
              <a:pPr>
                <a:defRPr/>
              </a:pPr>
              <a:t>‹nr.›</a:t>
            </a:fld>
            <a:endParaRPr lang="nl-NL" altLang="nl-NL"/>
          </a:p>
        </p:txBody>
      </p:sp>
    </p:spTree>
    <p:extLst>
      <p:ext uri="{BB962C8B-B14F-4D97-AF65-F5344CB8AC3E}">
        <p14:creationId xmlns:p14="http://schemas.microsoft.com/office/powerpoint/2010/main" val="38688331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nl-NL"/>
              <a:t>Klik om de stijl te bewerken</a:t>
            </a:r>
          </a:p>
        </p:txBody>
      </p:sp>
      <p:sp>
        <p:nvSpPr>
          <p:cNvPr id="3" name="Tijdelijke aanduiding voor inhoud 2"/>
          <p:cNvSpPr txBox="1">
            <a:spLocks noGrp="1"/>
          </p:cNvSpPr>
          <p:nvPr>
            <p:ph idx="1"/>
          </p:nvPr>
        </p:nvSpPr>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AD0ADEF-0B8A-4955-AB25-9CA7878D59B2}"/>
              </a:ext>
            </a:extLst>
          </p:cNvPr>
          <p:cNvSpPr txBox="1">
            <a:spLocks noGrp="1"/>
          </p:cNvSpPr>
          <p:nvPr>
            <p:ph type="dt" sz="half" idx="10"/>
          </p:nvPr>
        </p:nvSpPr>
        <p:spPr>
          <a:ln/>
        </p:spPr>
        <p:txBody>
          <a:bodyPr/>
          <a:lstStyle>
            <a:lvl1pPr>
              <a:defRPr/>
            </a:lvl1pPr>
          </a:lstStyle>
          <a:p>
            <a:pPr>
              <a:defRPr/>
            </a:pPr>
            <a:fld id="{B1E4131A-E0C5-48B5-A5B0-DF4C99227FBF}" type="datetime1">
              <a:rPr lang="nl-NL"/>
              <a:pPr>
                <a:defRPr/>
              </a:pPr>
              <a:t>15-3-2022</a:t>
            </a:fld>
            <a:endParaRPr/>
          </a:p>
        </p:txBody>
      </p:sp>
      <p:sp>
        <p:nvSpPr>
          <p:cNvPr id="5" name="Tijdelijke aanduiding voor voettekst 4">
            <a:extLst>
              <a:ext uri="{FF2B5EF4-FFF2-40B4-BE49-F238E27FC236}">
                <a16:creationId xmlns:a16="http://schemas.microsoft.com/office/drawing/2014/main" id="{B1887843-50B5-4574-BEAD-BB1C5425DE8E}"/>
              </a:ext>
            </a:extLst>
          </p:cNvPr>
          <p:cNvSpPr txBox="1">
            <a:spLocks noGrp="1"/>
          </p:cNvSpPr>
          <p:nvPr>
            <p:ph type="ftr" sz="quarter" idx="11"/>
          </p:nvPr>
        </p:nvSpPr>
        <p:spPr>
          <a:ln/>
        </p:spPr>
        <p:txBody>
          <a:bodyPr/>
          <a:lstStyle>
            <a:lvl1pPr>
              <a:defRPr/>
            </a:lvl1pPr>
          </a:lstStyle>
          <a:p>
            <a:pPr>
              <a:defRPr/>
            </a:pPr>
            <a:endParaRPr/>
          </a:p>
        </p:txBody>
      </p:sp>
      <p:sp>
        <p:nvSpPr>
          <p:cNvPr id="6" name="Tijdelijke aanduiding voor dianummer 5">
            <a:extLst>
              <a:ext uri="{FF2B5EF4-FFF2-40B4-BE49-F238E27FC236}">
                <a16:creationId xmlns:a16="http://schemas.microsoft.com/office/drawing/2014/main" id="{40449DF5-0051-4408-AD7A-26DC9C8CF7C0}"/>
              </a:ext>
            </a:extLst>
          </p:cNvPr>
          <p:cNvSpPr txBox="1">
            <a:spLocks noGrp="1"/>
          </p:cNvSpPr>
          <p:nvPr>
            <p:ph type="sldNum" sz="quarter" idx="12"/>
          </p:nvPr>
        </p:nvSpPr>
        <p:spPr>
          <a:ln/>
        </p:spPr>
        <p:txBody>
          <a:bodyPr/>
          <a:lstStyle>
            <a:lvl1pPr>
              <a:defRPr/>
            </a:lvl1pPr>
          </a:lstStyle>
          <a:p>
            <a:pPr>
              <a:defRPr/>
            </a:pPr>
            <a:fld id="{44FDEAF7-E653-4F67-A50E-A424E165B907}" type="slidenum">
              <a:rPr lang="nl-NL" altLang="nl-NL"/>
              <a:pPr>
                <a:defRPr/>
              </a:pPr>
              <a:t>‹nr.›</a:t>
            </a:fld>
            <a:endParaRPr lang="nl-NL" altLang="nl-NL"/>
          </a:p>
        </p:txBody>
      </p:sp>
    </p:spTree>
    <p:extLst>
      <p:ext uri="{BB962C8B-B14F-4D97-AF65-F5344CB8AC3E}">
        <p14:creationId xmlns:p14="http://schemas.microsoft.com/office/powerpoint/2010/main" val="2391616170"/>
      </p:ext>
    </p:extLst>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txBox="1">
            <a:spLocks noGrp="1"/>
          </p:cNvSpPr>
          <p:nvPr>
            <p:ph type="title"/>
          </p:nvPr>
        </p:nvSpPr>
        <p:spPr>
          <a:xfrm>
            <a:off x="722311" y="4406895"/>
            <a:ext cx="7772400" cy="1362071"/>
          </a:xfrm>
        </p:spPr>
        <p:txBody>
          <a:bodyPr anchor="t" anchorCtr="0"/>
          <a:lstStyle>
            <a:lvl1pPr algn="l">
              <a:defRPr sz="4000" b="1" cap="all"/>
            </a:lvl1pPr>
          </a:lstStyle>
          <a:p>
            <a:pPr lvl="0"/>
            <a:r>
              <a:rPr lang="nl-NL"/>
              <a:t>Klik om de stijl te bewerken</a:t>
            </a:r>
          </a:p>
        </p:txBody>
      </p:sp>
      <p:sp>
        <p:nvSpPr>
          <p:cNvPr id="3" name="Tijdelijke aanduiding voor tekst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C9944B09-52FF-44B0-AA37-E3D9E1679AA4}"/>
              </a:ext>
            </a:extLst>
          </p:cNvPr>
          <p:cNvSpPr txBox="1">
            <a:spLocks noGrp="1"/>
          </p:cNvSpPr>
          <p:nvPr>
            <p:ph type="dt" sz="half" idx="10"/>
          </p:nvPr>
        </p:nvSpPr>
        <p:spPr>
          <a:ln/>
        </p:spPr>
        <p:txBody>
          <a:bodyPr/>
          <a:lstStyle>
            <a:lvl1pPr>
              <a:defRPr/>
            </a:lvl1pPr>
          </a:lstStyle>
          <a:p>
            <a:pPr>
              <a:defRPr/>
            </a:pPr>
            <a:fld id="{F150F4F3-CC24-4F46-BEE7-329AA5ECA7FF}" type="datetime1">
              <a:rPr lang="nl-NL"/>
              <a:pPr>
                <a:defRPr/>
              </a:pPr>
              <a:t>15-3-2022</a:t>
            </a:fld>
            <a:endParaRPr/>
          </a:p>
        </p:txBody>
      </p:sp>
      <p:sp>
        <p:nvSpPr>
          <p:cNvPr id="5" name="Tijdelijke aanduiding voor voettekst 4">
            <a:extLst>
              <a:ext uri="{FF2B5EF4-FFF2-40B4-BE49-F238E27FC236}">
                <a16:creationId xmlns:a16="http://schemas.microsoft.com/office/drawing/2014/main" id="{C0C13BB5-FD99-4408-87D1-75081ADFE197}"/>
              </a:ext>
            </a:extLst>
          </p:cNvPr>
          <p:cNvSpPr txBox="1">
            <a:spLocks noGrp="1"/>
          </p:cNvSpPr>
          <p:nvPr>
            <p:ph type="ftr" sz="quarter" idx="11"/>
          </p:nvPr>
        </p:nvSpPr>
        <p:spPr>
          <a:ln/>
        </p:spPr>
        <p:txBody>
          <a:bodyPr/>
          <a:lstStyle>
            <a:lvl1pPr>
              <a:defRPr/>
            </a:lvl1pPr>
          </a:lstStyle>
          <a:p>
            <a:pPr>
              <a:defRPr/>
            </a:pPr>
            <a:endParaRPr/>
          </a:p>
        </p:txBody>
      </p:sp>
      <p:sp>
        <p:nvSpPr>
          <p:cNvPr id="6" name="Tijdelijke aanduiding voor dianummer 5">
            <a:extLst>
              <a:ext uri="{FF2B5EF4-FFF2-40B4-BE49-F238E27FC236}">
                <a16:creationId xmlns:a16="http://schemas.microsoft.com/office/drawing/2014/main" id="{ED42DDED-9768-4EF2-A629-0FD3F80A8E46}"/>
              </a:ext>
            </a:extLst>
          </p:cNvPr>
          <p:cNvSpPr txBox="1">
            <a:spLocks noGrp="1"/>
          </p:cNvSpPr>
          <p:nvPr>
            <p:ph type="sldNum" sz="quarter" idx="12"/>
          </p:nvPr>
        </p:nvSpPr>
        <p:spPr>
          <a:ln/>
        </p:spPr>
        <p:txBody>
          <a:bodyPr/>
          <a:lstStyle>
            <a:lvl1pPr>
              <a:defRPr/>
            </a:lvl1pPr>
          </a:lstStyle>
          <a:p>
            <a:pPr>
              <a:defRPr/>
            </a:pPr>
            <a:fld id="{DAD4B844-4EDE-4448-BABD-207D82813F6A}" type="slidenum">
              <a:rPr lang="nl-NL" altLang="nl-NL"/>
              <a:pPr>
                <a:defRPr/>
              </a:pPr>
              <a:t>‹nr.›</a:t>
            </a:fld>
            <a:endParaRPr lang="nl-NL" altLang="nl-NL"/>
          </a:p>
        </p:txBody>
      </p:sp>
    </p:spTree>
    <p:extLst>
      <p:ext uri="{BB962C8B-B14F-4D97-AF65-F5344CB8AC3E}">
        <p14:creationId xmlns:p14="http://schemas.microsoft.com/office/powerpoint/2010/main" val="34560771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nl-NL"/>
              <a:t>Klik om de stijl te bewerken</a:t>
            </a:r>
          </a:p>
        </p:txBody>
      </p:sp>
      <p:sp>
        <p:nvSpPr>
          <p:cNvPr id="3" name="Tijdelijke aanduiding voor inhoud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F7BC7118-EED5-4628-BD97-88A1EA00AA94}"/>
              </a:ext>
            </a:extLst>
          </p:cNvPr>
          <p:cNvSpPr txBox="1">
            <a:spLocks noGrp="1"/>
          </p:cNvSpPr>
          <p:nvPr>
            <p:ph type="dt" sz="half" idx="10"/>
          </p:nvPr>
        </p:nvSpPr>
        <p:spPr>
          <a:ln/>
        </p:spPr>
        <p:txBody>
          <a:bodyPr/>
          <a:lstStyle>
            <a:lvl1pPr>
              <a:defRPr/>
            </a:lvl1pPr>
          </a:lstStyle>
          <a:p>
            <a:pPr>
              <a:defRPr/>
            </a:pPr>
            <a:fld id="{5DE0DFB8-B589-4F4E-B3C6-FB59E2940910}" type="datetime1">
              <a:rPr lang="nl-NL"/>
              <a:pPr>
                <a:defRPr/>
              </a:pPr>
              <a:t>15-3-2022</a:t>
            </a:fld>
            <a:endParaRPr/>
          </a:p>
        </p:txBody>
      </p:sp>
      <p:sp>
        <p:nvSpPr>
          <p:cNvPr id="6" name="Tijdelijke aanduiding voor voettekst 4">
            <a:extLst>
              <a:ext uri="{FF2B5EF4-FFF2-40B4-BE49-F238E27FC236}">
                <a16:creationId xmlns:a16="http://schemas.microsoft.com/office/drawing/2014/main" id="{91E6A030-982A-4815-9C6E-0AFAC8E45508}"/>
              </a:ext>
            </a:extLst>
          </p:cNvPr>
          <p:cNvSpPr txBox="1">
            <a:spLocks noGrp="1"/>
          </p:cNvSpPr>
          <p:nvPr>
            <p:ph type="ftr" sz="quarter" idx="11"/>
          </p:nvPr>
        </p:nvSpPr>
        <p:spPr>
          <a:ln/>
        </p:spPr>
        <p:txBody>
          <a:bodyPr/>
          <a:lstStyle>
            <a:lvl1pPr>
              <a:defRPr/>
            </a:lvl1pPr>
          </a:lstStyle>
          <a:p>
            <a:pPr>
              <a:defRPr/>
            </a:pPr>
            <a:endParaRPr/>
          </a:p>
        </p:txBody>
      </p:sp>
      <p:sp>
        <p:nvSpPr>
          <p:cNvPr id="7" name="Tijdelijke aanduiding voor dianummer 5">
            <a:extLst>
              <a:ext uri="{FF2B5EF4-FFF2-40B4-BE49-F238E27FC236}">
                <a16:creationId xmlns:a16="http://schemas.microsoft.com/office/drawing/2014/main" id="{E2D42C03-D6AC-4A0C-89FB-09C6E150B7BB}"/>
              </a:ext>
            </a:extLst>
          </p:cNvPr>
          <p:cNvSpPr txBox="1">
            <a:spLocks noGrp="1"/>
          </p:cNvSpPr>
          <p:nvPr>
            <p:ph type="sldNum" sz="quarter" idx="12"/>
          </p:nvPr>
        </p:nvSpPr>
        <p:spPr>
          <a:ln/>
        </p:spPr>
        <p:txBody>
          <a:bodyPr/>
          <a:lstStyle>
            <a:lvl1pPr>
              <a:defRPr/>
            </a:lvl1pPr>
          </a:lstStyle>
          <a:p>
            <a:pPr>
              <a:defRPr/>
            </a:pPr>
            <a:fld id="{0AF18AEB-D9C5-44AC-9F0F-B104D2EB75C6}" type="slidenum">
              <a:rPr lang="nl-NL" altLang="nl-NL"/>
              <a:pPr>
                <a:defRPr/>
              </a:pPr>
              <a:t>‹nr.›</a:t>
            </a:fld>
            <a:endParaRPr lang="nl-NL" altLang="nl-NL"/>
          </a:p>
        </p:txBody>
      </p:sp>
    </p:spTree>
    <p:extLst>
      <p:ext uri="{BB962C8B-B14F-4D97-AF65-F5344CB8AC3E}">
        <p14:creationId xmlns:p14="http://schemas.microsoft.com/office/powerpoint/2010/main" val="20255136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nl-NL"/>
              <a:t>Klik om de stijl te bewerken</a:t>
            </a:r>
          </a:p>
        </p:txBody>
      </p:sp>
      <p:sp>
        <p:nvSpPr>
          <p:cNvPr id="3" name="Tijdelijke aanduiding voor tekst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nl-NL"/>
              <a:t>Klik om de modelstijlen te bewerken</a:t>
            </a:r>
          </a:p>
        </p:txBody>
      </p:sp>
      <p:sp>
        <p:nvSpPr>
          <p:cNvPr id="4" name="Tijdelijke aanduiding voor inhoud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nl-NL"/>
              <a:t>Klik om de modelstijlen te bewerken</a:t>
            </a:r>
          </a:p>
        </p:txBody>
      </p:sp>
      <p:sp>
        <p:nvSpPr>
          <p:cNvPr id="6" name="Tijdelijke aanduiding voor inhoud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67E0CD19-C848-4503-AC02-5417B0688B52}"/>
              </a:ext>
            </a:extLst>
          </p:cNvPr>
          <p:cNvSpPr txBox="1">
            <a:spLocks noGrp="1"/>
          </p:cNvSpPr>
          <p:nvPr>
            <p:ph type="dt" sz="half" idx="10"/>
          </p:nvPr>
        </p:nvSpPr>
        <p:spPr>
          <a:ln/>
        </p:spPr>
        <p:txBody>
          <a:bodyPr/>
          <a:lstStyle>
            <a:lvl1pPr>
              <a:defRPr/>
            </a:lvl1pPr>
          </a:lstStyle>
          <a:p>
            <a:pPr>
              <a:defRPr/>
            </a:pPr>
            <a:fld id="{11B1F977-AD80-4341-8451-F21DFC732BD7}" type="datetime1">
              <a:rPr lang="nl-NL"/>
              <a:pPr>
                <a:defRPr/>
              </a:pPr>
              <a:t>15-3-2022</a:t>
            </a:fld>
            <a:endParaRPr/>
          </a:p>
        </p:txBody>
      </p:sp>
      <p:sp>
        <p:nvSpPr>
          <p:cNvPr id="8" name="Tijdelijke aanduiding voor voettekst 4">
            <a:extLst>
              <a:ext uri="{FF2B5EF4-FFF2-40B4-BE49-F238E27FC236}">
                <a16:creationId xmlns:a16="http://schemas.microsoft.com/office/drawing/2014/main" id="{43CE3982-4411-4DD2-B18A-E077415FEC9A}"/>
              </a:ext>
            </a:extLst>
          </p:cNvPr>
          <p:cNvSpPr txBox="1">
            <a:spLocks noGrp="1"/>
          </p:cNvSpPr>
          <p:nvPr>
            <p:ph type="ftr" sz="quarter" idx="11"/>
          </p:nvPr>
        </p:nvSpPr>
        <p:spPr>
          <a:ln/>
        </p:spPr>
        <p:txBody>
          <a:bodyPr/>
          <a:lstStyle>
            <a:lvl1pPr>
              <a:defRPr/>
            </a:lvl1pPr>
          </a:lstStyle>
          <a:p>
            <a:pPr>
              <a:defRPr/>
            </a:pPr>
            <a:endParaRPr/>
          </a:p>
        </p:txBody>
      </p:sp>
      <p:sp>
        <p:nvSpPr>
          <p:cNvPr id="9" name="Tijdelijke aanduiding voor dianummer 5">
            <a:extLst>
              <a:ext uri="{FF2B5EF4-FFF2-40B4-BE49-F238E27FC236}">
                <a16:creationId xmlns:a16="http://schemas.microsoft.com/office/drawing/2014/main" id="{3335DBE9-D546-4EB0-8A9E-F9E3364FD0DD}"/>
              </a:ext>
            </a:extLst>
          </p:cNvPr>
          <p:cNvSpPr txBox="1">
            <a:spLocks noGrp="1"/>
          </p:cNvSpPr>
          <p:nvPr>
            <p:ph type="sldNum" sz="quarter" idx="12"/>
          </p:nvPr>
        </p:nvSpPr>
        <p:spPr>
          <a:ln/>
        </p:spPr>
        <p:txBody>
          <a:bodyPr/>
          <a:lstStyle>
            <a:lvl1pPr>
              <a:defRPr/>
            </a:lvl1pPr>
          </a:lstStyle>
          <a:p>
            <a:pPr>
              <a:defRPr/>
            </a:pPr>
            <a:fld id="{F78F81D0-4818-4235-9DB6-C839C66D95BC}" type="slidenum">
              <a:rPr lang="nl-NL" altLang="nl-NL"/>
              <a:pPr>
                <a:defRPr/>
              </a:pPr>
              <a:t>‹nr.›</a:t>
            </a:fld>
            <a:endParaRPr lang="nl-NL" altLang="nl-NL"/>
          </a:p>
        </p:txBody>
      </p:sp>
    </p:spTree>
    <p:extLst>
      <p:ext uri="{BB962C8B-B14F-4D97-AF65-F5344CB8AC3E}">
        <p14:creationId xmlns:p14="http://schemas.microsoft.com/office/powerpoint/2010/main" val="15476359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nl-NL"/>
              <a:t>Klik om de stijl te bewerken</a:t>
            </a:r>
          </a:p>
        </p:txBody>
      </p:sp>
      <p:sp>
        <p:nvSpPr>
          <p:cNvPr id="3" name="Tijdelijke aanduiding voor datum 3">
            <a:extLst>
              <a:ext uri="{FF2B5EF4-FFF2-40B4-BE49-F238E27FC236}">
                <a16:creationId xmlns:a16="http://schemas.microsoft.com/office/drawing/2014/main" id="{11CDD761-04D4-4CA9-93AE-0B678BD3F177}"/>
              </a:ext>
            </a:extLst>
          </p:cNvPr>
          <p:cNvSpPr txBox="1">
            <a:spLocks noGrp="1"/>
          </p:cNvSpPr>
          <p:nvPr>
            <p:ph type="dt" sz="half" idx="10"/>
          </p:nvPr>
        </p:nvSpPr>
        <p:spPr>
          <a:ln/>
        </p:spPr>
        <p:txBody>
          <a:bodyPr/>
          <a:lstStyle>
            <a:lvl1pPr>
              <a:defRPr/>
            </a:lvl1pPr>
          </a:lstStyle>
          <a:p>
            <a:pPr>
              <a:defRPr/>
            </a:pPr>
            <a:fld id="{A021DA32-D73E-4017-8E4D-4811CD41FFFA}" type="datetime1">
              <a:rPr lang="nl-NL"/>
              <a:pPr>
                <a:defRPr/>
              </a:pPr>
              <a:t>15-3-2022</a:t>
            </a:fld>
            <a:endParaRPr/>
          </a:p>
        </p:txBody>
      </p:sp>
      <p:sp>
        <p:nvSpPr>
          <p:cNvPr id="4" name="Tijdelijke aanduiding voor voettekst 4">
            <a:extLst>
              <a:ext uri="{FF2B5EF4-FFF2-40B4-BE49-F238E27FC236}">
                <a16:creationId xmlns:a16="http://schemas.microsoft.com/office/drawing/2014/main" id="{03BA368B-5C9E-4CBD-8C46-959030DE1ADB}"/>
              </a:ext>
            </a:extLst>
          </p:cNvPr>
          <p:cNvSpPr txBox="1">
            <a:spLocks noGrp="1"/>
          </p:cNvSpPr>
          <p:nvPr>
            <p:ph type="ftr" sz="quarter" idx="11"/>
          </p:nvPr>
        </p:nvSpPr>
        <p:spPr>
          <a:ln/>
        </p:spPr>
        <p:txBody>
          <a:bodyPr/>
          <a:lstStyle>
            <a:lvl1pPr>
              <a:defRPr/>
            </a:lvl1pPr>
          </a:lstStyle>
          <a:p>
            <a:pPr>
              <a:defRPr/>
            </a:pPr>
            <a:endParaRPr/>
          </a:p>
        </p:txBody>
      </p:sp>
      <p:sp>
        <p:nvSpPr>
          <p:cNvPr id="5" name="Tijdelijke aanduiding voor dianummer 5">
            <a:extLst>
              <a:ext uri="{FF2B5EF4-FFF2-40B4-BE49-F238E27FC236}">
                <a16:creationId xmlns:a16="http://schemas.microsoft.com/office/drawing/2014/main" id="{74B44302-38D3-44B7-AAB5-8AD460D31BD3}"/>
              </a:ext>
            </a:extLst>
          </p:cNvPr>
          <p:cNvSpPr txBox="1">
            <a:spLocks noGrp="1"/>
          </p:cNvSpPr>
          <p:nvPr>
            <p:ph type="sldNum" sz="quarter" idx="12"/>
          </p:nvPr>
        </p:nvSpPr>
        <p:spPr>
          <a:ln/>
        </p:spPr>
        <p:txBody>
          <a:bodyPr/>
          <a:lstStyle>
            <a:lvl1pPr>
              <a:defRPr/>
            </a:lvl1pPr>
          </a:lstStyle>
          <a:p>
            <a:pPr>
              <a:defRPr/>
            </a:pPr>
            <a:fld id="{1864E04B-FB38-44E2-8E2D-604E2A76FE71}" type="slidenum">
              <a:rPr lang="nl-NL" altLang="nl-NL"/>
              <a:pPr>
                <a:defRPr/>
              </a:pPr>
              <a:t>‹nr.›</a:t>
            </a:fld>
            <a:endParaRPr lang="nl-NL" altLang="nl-NL"/>
          </a:p>
        </p:txBody>
      </p:sp>
    </p:spTree>
    <p:extLst>
      <p:ext uri="{BB962C8B-B14F-4D97-AF65-F5344CB8AC3E}">
        <p14:creationId xmlns:p14="http://schemas.microsoft.com/office/powerpoint/2010/main" val="29152099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F377D137-A55D-4543-835E-A870D57C097A}"/>
              </a:ext>
            </a:extLst>
          </p:cNvPr>
          <p:cNvSpPr txBox="1">
            <a:spLocks noGrp="1"/>
          </p:cNvSpPr>
          <p:nvPr>
            <p:ph type="dt" sz="half" idx="10"/>
          </p:nvPr>
        </p:nvSpPr>
        <p:spPr>
          <a:ln/>
        </p:spPr>
        <p:txBody>
          <a:bodyPr/>
          <a:lstStyle>
            <a:lvl1pPr>
              <a:defRPr/>
            </a:lvl1pPr>
          </a:lstStyle>
          <a:p>
            <a:pPr>
              <a:defRPr/>
            </a:pPr>
            <a:fld id="{565F10EA-4DA8-4992-AFAD-33A5D6E1B8C2}" type="datetime1">
              <a:rPr lang="nl-NL"/>
              <a:pPr>
                <a:defRPr/>
              </a:pPr>
              <a:t>15-3-2022</a:t>
            </a:fld>
            <a:endParaRPr/>
          </a:p>
        </p:txBody>
      </p:sp>
      <p:sp>
        <p:nvSpPr>
          <p:cNvPr id="3" name="Tijdelijke aanduiding voor voettekst 4">
            <a:extLst>
              <a:ext uri="{FF2B5EF4-FFF2-40B4-BE49-F238E27FC236}">
                <a16:creationId xmlns:a16="http://schemas.microsoft.com/office/drawing/2014/main" id="{6F8D0119-17E6-4B62-A8FC-6677DC88605E}"/>
              </a:ext>
            </a:extLst>
          </p:cNvPr>
          <p:cNvSpPr txBox="1">
            <a:spLocks noGrp="1"/>
          </p:cNvSpPr>
          <p:nvPr>
            <p:ph type="ftr" sz="quarter" idx="11"/>
          </p:nvPr>
        </p:nvSpPr>
        <p:spPr>
          <a:ln/>
        </p:spPr>
        <p:txBody>
          <a:bodyPr/>
          <a:lstStyle>
            <a:lvl1pPr>
              <a:defRPr/>
            </a:lvl1pPr>
          </a:lstStyle>
          <a:p>
            <a:pPr>
              <a:defRPr/>
            </a:pPr>
            <a:endParaRPr/>
          </a:p>
        </p:txBody>
      </p:sp>
      <p:sp>
        <p:nvSpPr>
          <p:cNvPr id="4" name="Tijdelijke aanduiding voor dianummer 5">
            <a:extLst>
              <a:ext uri="{FF2B5EF4-FFF2-40B4-BE49-F238E27FC236}">
                <a16:creationId xmlns:a16="http://schemas.microsoft.com/office/drawing/2014/main" id="{454825D7-9A71-4383-BD41-446C3868CA47}"/>
              </a:ext>
            </a:extLst>
          </p:cNvPr>
          <p:cNvSpPr txBox="1">
            <a:spLocks noGrp="1"/>
          </p:cNvSpPr>
          <p:nvPr>
            <p:ph type="sldNum" sz="quarter" idx="12"/>
          </p:nvPr>
        </p:nvSpPr>
        <p:spPr>
          <a:ln/>
        </p:spPr>
        <p:txBody>
          <a:bodyPr/>
          <a:lstStyle>
            <a:lvl1pPr>
              <a:defRPr/>
            </a:lvl1pPr>
          </a:lstStyle>
          <a:p>
            <a:pPr>
              <a:defRPr/>
            </a:pPr>
            <a:fld id="{F27BC21C-86A1-4C47-A2A6-9014AA5AF5A5}" type="slidenum">
              <a:rPr lang="nl-NL" altLang="nl-NL"/>
              <a:pPr>
                <a:defRPr/>
              </a:pPr>
              <a:t>‹nr.›</a:t>
            </a:fld>
            <a:endParaRPr lang="nl-NL" altLang="nl-NL"/>
          </a:p>
        </p:txBody>
      </p:sp>
    </p:spTree>
    <p:extLst>
      <p:ext uri="{BB962C8B-B14F-4D97-AF65-F5344CB8AC3E}">
        <p14:creationId xmlns:p14="http://schemas.microsoft.com/office/powerpoint/2010/main" val="138773730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3048"/>
            <a:ext cx="3008311" cy="1162046"/>
          </a:xfrm>
        </p:spPr>
        <p:txBody>
          <a:bodyPr anchor="b" anchorCtr="0"/>
          <a:lstStyle>
            <a:lvl1pPr algn="l">
              <a:defRPr sz="2000" b="1"/>
            </a:lvl1pPr>
          </a:lstStyle>
          <a:p>
            <a:pPr lvl="0"/>
            <a:r>
              <a:rPr lang="nl-NL"/>
              <a:t>Klik om de stijl te bewerken</a:t>
            </a:r>
          </a:p>
        </p:txBody>
      </p:sp>
      <p:sp>
        <p:nvSpPr>
          <p:cNvPr id="3" name="Tijdelijke aanduiding voor inhoud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8E143ADF-9520-43FC-BB21-31E824F422F3}"/>
              </a:ext>
            </a:extLst>
          </p:cNvPr>
          <p:cNvSpPr txBox="1">
            <a:spLocks noGrp="1"/>
          </p:cNvSpPr>
          <p:nvPr>
            <p:ph type="dt" sz="half" idx="10"/>
          </p:nvPr>
        </p:nvSpPr>
        <p:spPr>
          <a:ln/>
        </p:spPr>
        <p:txBody>
          <a:bodyPr/>
          <a:lstStyle>
            <a:lvl1pPr>
              <a:defRPr/>
            </a:lvl1pPr>
          </a:lstStyle>
          <a:p>
            <a:pPr>
              <a:defRPr/>
            </a:pPr>
            <a:fld id="{A01EC513-5F79-45CA-870D-E3F59DAE13AD}" type="datetime1">
              <a:rPr lang="nl-NL"/>
              <a:pPr>
                <a:defRPr/>
              </a:pPr>
              <a:t>15-3-2022</a:t>
            </a:fld>
            <a:endParaRPr/>
          </a:p>
        </p:txBody>
      </p:sp>
      <p:sp>
        <p:nvSpPr>
          <p:cNvPr id="6" name="Tijdelijke aanduiding voor voettekst 4">
            <a:extLst>
              <a:ext uri="{FF2B5EF4-FFF2-40B4-BE49-F238E27FC236}">
                <a16:creationId xmlns:a16="http://schemas.microsoft.com/office/drawing/2014/main" id="{1DA786ED-6E86-41DF-8E59-0D8255F626FB}"/>
              </a:ext>
            </a:extLst>
          </p:cNvPr>
          <p:cNvSpPr txBox="1">
            <a:spLocks noGrp="1"/>
          </p:cNvSpPr>
          <p:nvPr>
            <p:ph type="ftr" sz="quarter" idx="11"/>
          </p:nvPr>
        </p:nvSpPr>
        <p:spPr>
          <a:ln/>
        </p:spPr>
        <p:txBody>
          <a:bodyPr/>
          <a:lstStyle>
            <a:lvl1pPr>
              <a:defRPr/>
            </a:lvl1pPr>
          </a:lstStyle>
          <a:p>
            <a:pPr>
              <a:defRPr/>
            </a:pPr>
            <a:endParaRPr/>
          </a:p>
        </p:txBody>
      </p:sp>
      <p:sp>
        <p:nvSpPr>
          <p:cNvPr id="7" name="Tijdelijke aanduiding voor dianummer 5">
            <a:extLst>
              <a:ext uri="{FF2B5EF4-FFF2-40B4-BE49-F238E27FC236}">
                <a16:creationId xmlns:a16="http://schemas.microsoft.com/office/drawing/2014/main" id="{FD3358A3-E0BC-4127-8CA6-95B97F8C8BFC}"/>
              </a:ext>
            </a:extLst>
          </p:cNvPr>
          <p:cNvSpPr txBox="1">
            <a:spLocks noGrp="1"/>
          </p:cNvSpPr>
          <p:nvPr>
            <p:ph type="sldNum" sz="quarter" idx="12"/>
          </p:nvPr>
        </p:nvSpPr>
        <p:spPr>
          <a:ln/>
        </p:spPr>
        <p:txBody>
          <a:bodyPr/>
          <a:lstStyle>
            <a:lvl1pPr>
              <a:defRPr/>
            </a:lvl1pPr>
          </a:lstStyle>
          <a:p>
            <a:pPr>
              <a:defRPr/>
            </a:pPr>
            <a:fld id="{C8143326-21EE-408C-937F-5EC45F936A30}" type="slidenum">
              <a:rPr lang="nl-NL" altLang="nl-NL"/>
              <a:pPr>
                <a:defRPr/>
              </a:pPr>
              <a:t>‹nr.›</a:t>
            </a:fld>
            <a:endParaRPr lang="nl-NL" altLang="nl-NL"/>
          </a:p>
        </p:txBody>
      </p:sp>
    </p:spTree>
    <p:extLst>
      <p:ext uri="{BB962C8B-B14F-4D97-AF65-F5344CB8AC3E}">
        <p14:creationId xmlns:p14="http://schemas.microsoft.com/office/powerpoint/2010/main" val="299722149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1792288" y="4800600"/>
            <a:ext cx="5486400" cy="566735"/>
          </a:xfrm>
        </p:spPr>
        <p:txBody>
          <a:bodyPr anchor="b" anchorCtr="0"/>
          <a:lstStyle>
            <a:lvl1pPr algn="l">
              <a:defRPr sz="2000" b="1"/>
            </a:lvl1pPr>
          </a:lstStyle>
          <a:p>
            <a:pPr lvl="0"/>
            <a:r>
              <a:rPr lang="nl-NL"/>
              <a:t>Klik om de stijl te bewerken</a:t>
            </a:r>
          </a:p>
        </p:txBody>
      </p:sp>
      <p:sp>
        <p:nvSpPr>
          <p:cNvPr id="3" name="Tijdelijke aanduiding voor afbeelding 2"/>
          <p:cNvSpPr txBox="1">
            <a:spLocks noGrp="1"/>
          </p:cNvSpPr>
          <p:nvPr>
            <p:ph type="pic" idx="1"/>
          </p:nvPr>
        </p:nvSpPr>
        <p:spPr>
          <a:xfrm>
            <a:off x="1792288" y="612776"/>
            <a:ext cx="5486400" cy="4114800"/>
          </a:xfrm>
        </p:spPr>
        <p:txBody>
          <a:bodyPr/>
          <a:lstStyle>
            <a:lvl1pPr marL="0" indent="0">
              <a:buNone/>
              <a:defRPr/>
            </a:lvl1pPr>
          </a:lstStyle>
          <a:p>
            <a:pPr lvl="0"/>
            <a:endParaRPr lang="nl-NL" noProof="0"/>
          </a:p>
        </p:txBody>
      </p:sp>
      <p:sp>
        <p:nvSpPr>
          <p:cNvPr id="4" name="Tijdelijke aanduiding voor tekst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nl-NL"/>
              <a:t>Klik om de modelstijlen te bewerken</a:t>
            </a:r>
          </a:p>
        </p:txBody>
      </p:sp>
      <p:sp>
        <p:nvSpPr>
          <p:cNvPr id="5" name="Tijdelijke aanduiding voor datum 3">
            <a:extLst>
              <a:ext uri="{FF2B5EF4-FFF2-40B4-BE49-F238E27FC236}">
                <a16:creationId xmlns:a16="http://schemas.microsoft.com/office/drawing/2014/main" id="{CD174F7E-6841-43B2-8EAF-185A88605F55}"/>
              </a:ext>
            </a:extLst>
          </p:cNvPr>
          <p:cNvSpPr txBox="1">
            <a:spLocks noGrp="1"/>
          </p:cNvSpPr>
          <p:nvPr>
            <p:ph type="dt" sz="half" idx="10"/>
          </p:nvPr>
        </p:nvSpPr>
        <p:spPr>
          <a:ln/>
        </p:spPr>
        <p:txBody>
          <a:bodyPr/>
          <a:lstStyle>
            <a:lvl1pPr>
              <a:defRPr/>
            </a:lvl1pPr>
          </a:lstStyle>
          <a:p>
            <a:pPr>
              <a:defRPr/>
            </a:pPr>
            <a:fld id="{7C9DFA23-ACAF-4A29-8D7E-D85F78F70680}" type="datetime1">
              <a:rPr lang="nl-NL"/>
              <a:pPr>
                <a:defRPr/>
              </a:pPr>
              <a:t>15-3-2022</a:t>
            </a:fld>
            <a:endParaRPr/>
          </a:p>
        </p:txBody>
      </p:sp>
      <p:sp>
        <p:nvSpPr>
          <p:cNvPr id="6" name="Tijdelijke aanduiding voor voettekst 4">
            <a:extLst>
              <a:ext uri="{FF2B5EF4-FFF2-40B4-BE49-F238E27FC236}">
                <a16:creationId xmlns:a16="http://schemas.microsoft.com/office/drawing/2014/main" id="{5F86460E-C865-4046-A378-844C6E19ED25}"/>
              </a:ext>
            </a:extLst>
          </p:cNvPr>
          <p:cNvSpPr txBox="1">
            <a:spLocks noGrp="1"/>
          </p:cNvSpPr>
          <p:nvPr>
            <p:ph type="ftr" sz="quarter" idx="11"/>
          </p:nvPr>
        </p:nvSpPr>
        <p:spPr>
          <a:ln/>
        </p:spPr>
        <p:txBody>
          <a:bodyPr/>
          <a:lstStyle>
            <a:lvl1pPr>
              <a:defRPr/>
            </a:lvl1pPr>
          </a:lstStyle>
          <a:p>
            <a:pPr>
              <a:defRPr/>
            </a:pPr>
            <a:endParaRPr/>
          </a:p>
        </p:txBody>
      </p:sp>
      <p:sp>
        <p:nvSpPr>
          <p:cNvPr id="7" name="Tijdelijke aanduiding voor dianummer 5">
            <a:extLst>
              <a:ext uri="{FF2B5EF4-FFF2-40B4-BE49-F238E27FC236}">
                <a16:creationId xmlns:a16="http://schemas.microsoft.com/office/drawing/2014/main" id="{5F5892AD-5612-45CA-BEAA-68E538975415}"/>
              </a:ext>
            </a:extLst>
          </p:cNvPr>
          <p:cNvSpPr txBox="1">
            <a:spLocks noGrp="1"/>
          </p:cNvSpPr>
          <p:nvPr>
            <p:ph type="sldNum" sz="quarter" idx="12"/>
          </p:nvPr>
        </p:nvSpPr>
        <p:spPr>
          <a:ln/>
        </p:spPr>
        <p:txBody>
          <a:bodyPr/>
          <a:lstStyle>
            <a:lvl1pPr>
              <a:defRPr/>
            </a:lvl1pPr>
          </a:lstStyle>
          <a:p>
            <a:pPr>
              <a:defRPr/>
            </a:pPr>
            <a:fld id="{6A51CF67-D456-4798-BC4D-E4ADB332CF1A}" type="slidenum">
              <a:rPr lang="nl-NL" altLang="nl-NL"/>
              <a:pPr>
                <a:defRPr/>
              </a:pPr>
              <a:t>‹nr.›</a:t>
            </a:fld>
            <a:endParaRPr lang="nl-NL" altLang="nl-NL"/>
          </a:p>
        </p:txBody>
      </p:sp>
    </p:spTree>
    <p:extLst>
      <p:ext uri="{BB962C8B-B14F-4D97-AF65-F5344CB8AC3E}">
        <p14:creationId xmlns:p14="http://schemas.microsoft.com/office/powerpoint/2010/main" val="9561494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6.jpe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r:link="rId14"/>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FB110605-829F-4B2C-B3BC-1BEBB708230F}"/>
              </a:ext>
            </a:extLst>
          </p:cNvPr>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nl-NL" altLang="nl-NL"/>
              <a:t>Klik om de stijl te bewerken</a:t>
            </a:r>
          </a:p>
        </p:txBody>
      </p:sp>
      <p:sp>
        <p:nvSpPr>
          <p:cNvPr id="1027" name="Tijdelijke aanduiding voor tekst 2">
            <a:extLst>
              <a:ext uri="{FF2B5EF4-FFF2-40B4-BE49-F238E27FC236}">
                <a16:creationId xmlns:a16="http://schemas.microsoft.com/office/drawing/2014/main" id="{0D520FA9-3D82-4F9A-8D2A-F2CC34B200CD}"/>
              </a:ext>
            </a:extLst>
          </p:cNvPr>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61618783-AA59-4039-A0F1-726BEEEE57AE}"/>
              </a:ext>
            </a:extLst>
          </p:cNvPr>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anchor="ctr" anchorCtr="0" compatLnSpc="1"/>
          <a:lstStyle>
            <a:lvl1pPr marL="0" marR="0" lvl="0" indent="0" algn="l" defTabSz="914400" rtl="0" eaLnBrk="1"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cs typeface="+mn-cs"/>
              </a:defRPr>
            </a:lvl1pPr>
          </a:lstStyle>
          <a:p>
            <a:pPr>
              <a:defRPr/>
            </a:pPr>
            <a:fld id="{20C050C9-CD59-43E7-A470-F9AB349FC255}" type="datetime1">
              <a:rPr lang="nl-NL"/>
              <a:pPr>
                <a:defRPr/>
              </a:pPr>
              <a:t>15-3-2022</a:t>
            </a:fld>
            <a:endParaRPr/>
          </a:p>
        </p:txBody>
      </p:sp>
      <p:sp>
        <p:nvSpPr>
          <p:cNvPr id="5" name="Tijdelijke aanduiding voor voettekst 4">
            <a:extLst>
              <a:ext uri="{FF2B5EF4-FFF2-40B4-BE49-F238E27FC236}">
                <a16:creationId xmlns:a16="http://schemas.microsoft.com/office/drawing/2014/main" id="{F3D52EA2-8558-4675-B487-5A78063B32C9}"/>
              </a:ext>
            </a:extLst>
          </p:cNvPr>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lstStyle>
            <a:lvl1pPr marL="0" marR="0" lvl="0" indent="0" algn="ctr" defTabSz="914400" rtl="0" eaLnBrk="1"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cs typeface="+mn-cs"/>
              </a:defRPr>
            </a:lvl1pPr>
          </a:lstStyle>
          <a:p>
            <a:pPr>
              <a:defRPr/>
            </a:pPr>
            <a:endParaRPr/>
          </a:p>
        </p:txBody>
      </p:sp>
      <p:sp>
        <p:nvSpPr>
          <p:cNvPr id="6" name="Tijdelijke aanduiding voor dianummer 5">
            <a:extLst>
              <a:ext uri="{FF2B5EF4-FFF2-40B4-BE49-F238E27FC236}">
                <a16:creationId xmlns:a16="http://schemas.microsoft.com/office/drawing/2014/main" id="{741AA9A0-0EDB-4FAD-9301-619825FF5AF5}"/>
              </a:ext>
            </a:extLst>
          </p:cNvPr>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DA69209-C343-4D6C-85D6-53FDFB030E34}"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lang="nl-NL" sz="4400" kern="1200">
          <a:solidFill>
            <a:srgbClr val="000000"/>
          </a:solidFill>
          <a:latin typeface="Calibri"/>
        </a:defRPr>
      </a:lvl1pPr>
      <a:lvl2pPr algn="ctr" rtl="0" eaLnBrk="0" fontAlgn="base" hangingPunct="0">
        <a:spcBef>
          <a:spcPct val="0"/>
        </a:spcBef>
        <a:spcAft>
          <a:spcPct val="0"/>
        </a:spcAft>
        <a:defRPr sz="4400">
          <a:solidFill>
            <a:srgbClr val="000000"/>
          </a:solidFill>
          <a:latin typeface="Calibri" pitchFamily="34" charset="0"/>
        </a:defRPr>
      </a:lvl2pPr>
      <a:lvl3pPr algn="ctr" rtl="0" eaLnBrk="0" fontAlgn="base" hangingPunct="0">
        <a:spcBef>
          <a:spcPct val="0"/>
        </a:spcBef>
        <a:spcAft>
          <a:spcPct val="0"/>
        </a:spcAft>
        <a:defRPr sz="4400">
          <a:solidFill>
            <a:srgbClr val="000000"/>
          </a:solidFill>
          <a:latin typeface="Calibri" pitchFamily="34" charset="0"/>
        </a:defRPr>
      </a:lvl3pPr>
      <a:lvl4pPr algn="ctr" rtl="0" eaLnBrk="0" fontAlgn="base" hangingPunct="0">
        <a:spcBef>
          <a:spcPct val="0"/>
        </a:spcBef>
        <a:spcAft>
          <a:spcPct val="0"/>
        </a:spcAft>
        <a:defRPr sz="4400">
          <a:solidFill>
            <a:srgbClr val="000000"/>
          </a:solidFill>
          <a:latin typeface="Calibri" pitchFamily="34" charset="0"/>
        </a:defRPr>
      </a:lvl4pPr>
      <a:lvl5pPr algn="ctr" rtl="0" eaLnBrk="0" fontAlgn="base" hangingPunct="0">
        <a:spcBef>
          <a:spcPct val="0"/>
        </a:spcBef>
        <a:spcAft>
          <a:spcPct val="0"/>
        </a:spcAft>
        <a:defRPr sz="4400">
          <a:solidFill>
            <a:srgbClr val="000000"/>
          </a:solidFill>
          <a:latin typeface="Calibri" pitchFamily="34" charset="0"/>
        </a:defRPr>
      </a:lvl5pPr>
      <a:lvl6pPr marL="457200" algn="ctr" rtl="0" eaLnBrk="0" fontAlgn="base" hangingPunct="0">
        <a:spcBef>
          <a:spcPct val="0"/>
        </a:spcBef>
        <a:spcAft>
          <a:spcPct val="0"/>
        </a:spcAft>
        <a:defRPr sz="4400">
          <a:solidFill>
            <a:srgbClr val="000000"/>
          </a:solidFill>
          <a:latin typeface="Calibri" pitchFamily="34" charset="0"/>
        </a:defRPr>
      </a:lvl6pPr>
      <a:lvl7pPr marL="914400" algn="ctr" rtl="0" eaLnBrk="0" fontAlgn="base" hangingPunct="0">
        <a:spcBef>
          <a:spcPct val="0"/>
        </a:spcBef>
        <a:spcAft>
          <a:spcPct val="0"/>
        </a:spcAft>
        <a:defRPr sz="4400">
          <a:solidFill>
            <a:srgbClr val="000000"/>
          </a:solidFill>
          <a:latin typeface="Calibri" pitchFamily="34" charset="0"/>
        </a:defRPr>
      </a:lvl7pPr>
      <a:lvl8pPr marL="1371600" algn="ctr" rtl="0" eaLnBrk="0" fontAlgn="base" hangingPunct="0">
        <a:spcBef>
          <a:spcPct val="0"/>
        </a:spcBef>
        <a:spcAft>
          <a:spcPct val="0"/>
        </a:spcAft>
        <a:defRPr sz="4400">
          <a:solidFill>
            <a:srgbClr val="000000"/>
          </a:solidFill>
          <a:latin typeface="Calibri" pitchFamily="34" charset="0"/>
        </a:defRPr>
      </a:lvl8pPr>
      <a:lvl9pPr marL="1828800" algn="ctr" rtl="0" eaLnBrk="0" fontAlgn="base" hangingPunct="0">
        <a:spcBef>
          <a:spcPct val="0"/>
        </a:spcBef>
        <a:spcAft>
          <a:spcPct val="0"/>
        </a:spcAft>
        <a:defRPr sz="4400">
          <a:solidFill>
            <a:srgbClr val="000000"/>
          </a:solidFill>
          <a:latin typeface="Calibri" pitchFamily="34" charset="0"/>
        </a:defRPr>
      </a:lvl9pPr>
    </p:titleStyle>
    <p:bodyStyle>
      <a:lvl1pPr marL="342900" indent="-342900" algn="l" rtl="0" eaLnBrk="0" fontAlgn="base" hangingPunct="0">
        <a:spcBef>
          <a:spcPts val="800"/>
        </a:spcBef>
        <a:spcAft>
          <a:spcPct val="0"/>
        </a:spcAft>
        <a:buSzPct val="100000"/>
        <a:buFont typeface="Arial" panose="020B0604020202020204" pitchFamily="34" charset="0"/>
        <a:buChar char="•"/>
        <a:defRPr lang="nl-NL" sz="3200" kern="1200">
          <a:solidFill>
            <a:srgbClr val="000000"/>
          </a:solidFill>
          <a:latin typeface="Calibri"/>
        </a:defRPr>
      </a:lvl1pPr>
      <a:lvl2pPr marL="742950" lvl="1" indent="-285750" algn="l" rtl="0" eaLnBrk="0" fontAlgn="base" hangingPunct="0">
        <a:spcBef>
          <a:spcPts val="700"/>
        </a:spcBef>
        <a:spcAft>
          <a:spcPct val="0"/>
        </a:spcAft>
        <a:buSzPct val="100000"/>
        <a:buFont typeface="Arial" panose="020B0604020202020204" pitchFamily="34" charset="0"/>
        <a:buChar char="–"/>
        <a:defRPr lang="nl-NL" sz="2800" kern="1200">
          <a:solidFill>
            <a:srgbClr val="000000"/>
          </a:solidFill>
          <a:latin typeface="Calibri"/>
        </a:defRPr>
      </a:lvl2pPr>
      <a:lvl3pPr marL="1143000" lvl="2" indent="-228600" algn="l" rtl="0" eaLnBrk="0" fontAlgn="base" hangingPunct="0">
        <a:spcBef>
          <a:spcPts val="600"/>
        </a:spcBef>
        <a:spcAft>
          <a:spcPct val="0"/>
        </a:spcAft>
        <a:buSzPct val="100000"/>
        <a:buFont typeface="Arial" panose="020B0604020202020204" pitchFamily="34" charset="0"/>
        <a:buChar char="•"/>
        <a:defRPr lang="nl-NL" sz="2400" kern="1200">
          <a:solidFill>
            <a:srgbClr val="000000"/>
          </a:solidFill>
          <a:latin typeface="Calibri"/>
        </a:defRPr>
      </a:lvl3pPr>
      <a:lvl4pPr marL="1600200" lvl="3" indent="-228600" algn="l" rtl="0" eaLnBrk="0" fontAlgn="base" hangingPunct="0">
        <a:spcBef>
          <a:spcPts val="500"/>
        </a:spcBef>
        <a:spcAft>
          <a:spcPct val="0"/>
        </a:spcAft>
        <a:buSzPct val="100000"/>
        <a:buFont typeface="Arial" panose="020B0604020202020204" pitchFamily="34" charset="0"/>
        <a:buChar char="–"/>
        <a:defRPr lang="nl-NL" sz="2000" kern="1200">
          <a:solidFill>
            <a:srgbClr val="000000"/>
          </a:solidFill>
          <a:latin typeface="Calibri"/>
        </a:defRPr>
      </a:lvl4pPr>
      <a:lvl5pPr marL="2057400" lvl="4" indent="-228600" algn="l" rtl="0" eaLnBrk="0" fontAlgn="base" hangingPunct="0">
        <a:spcBef>
          <a:spcPts val="500"/>
        </a:spcBef>
        <a:spcAft>
          <a:spcPct val="0"/>
        </a:spcAft>
        <a:buSzPct val="100000"/>
        <a:buFont typeface="Arial" panose="020B0604020202020204" pitchFamily="34" charset="0"/>
        <a:buChar char="»"/>
        <a:defRPr lang="nl-NL" sz="2000" kern="1200">
          <a:solidFill>
            <a:srgbClr val="000000"/>
          </a:solidFill>
          <a:latin typeface="Calibri"/>
        </a:defRPr>
      </a:lvl5pPr>
      <a:lvl6pPr marL="2514600" indent="-228600" algn="l" rtl="0" eaLnBrk="0" fontAlgn="base" hangingPunct="0">
        <a:spcBef>
          <a:spcPts val="500"/>
        </a:spcBef>
        <a:spcAft>
          <a:spcPct val="0"/>
        </a:spcAft>
        <a:buSzPct val="100000"/>
        <a:buFont typeface="Arial" charset="0"/>
        <a:buChar char="»"/>
        <a:defRPr lang="nl-NL" sz="2000" kern="1200">
          <a:solidFill>
            <a:srgbClr val="000000"/>
          </a:solidFill>
          <a:latin typeface="Calibri"/>
        </a:defRPr>
      </a:lvl6pPr>
      <a:lvl7pPr marL="2971800" indent="-228600" algn="l" rtl="0" eaLnBrk="0" fontAlgn="base" hangingPunct="0">
        <a:spcBef>
          <a:spcPts val="500"/>
        </a:spcBef>
        <a:spcAft>
          <a:spcPct val="0"/>
        </a:spcAft>
        <a:buSzPct val="100000"/>
        <a:buFont typeface="Arial" charset="0"/>
        <a:buChar char="»"/>
        <a:defRPr lang="nl-NL" sz="2000" kern="1200">
          <a:solidFill>
            <a:srgbClr val="000000"/>
          </a:solidFill>
          <a:latin typeface="Calibri"/>
        </a:defRPr>
      </a:lvl7pPr>
      <a:lvl8pPr marL="3429000" indent="-228600" algn="l" rtl="0" eaLnBrk="0" fontAlgn="base" hangingPunct="0">
        <a:spcBef>
          <a:spcPts val="500"/>
        </a:spcBef>
        <a:spcAft>
          <a:spcPct val="0"/>
        </a:spcAft>
        <a:buSzPct val="100000"/>
        <a:buFont typeface="Arial" charset="0"/>
        <a:buChar char="»"/>
        <a:defRPr lang="nl-NL" sz="2000" kern="1200">
          <a:solidFill>
            <a:srgbClr val="000000"/>
          </a:solidFill>
          <a:latin typeface="Calibri"/>
        </a:defRPr>
      </a:lvl8pPr>
      <a:lvl9pPr marL="3886200" indent="-228600" algn="l" rtl="0" eaLnBrk="0" fontAlgn="base" hangingPunct="0">
        <a:spcBef>
          <a:spcPts val="500"/>
        </a:spcBef>
        <a:spcAft>
          <a:spcPct val="0"/>
        </a:spcAft>
        <a:buSzPct val="100000"/>
        <a:buFont typeface="Arial" charset="0"/>
        <a:buChar char="»"/>
        <a:defRPr lang="nl-NL" sz="2000" kern="1200">
          <a:solidFill>
            <a:srgbClr val="000000"/>
          </a:solidFill>
          <a:latin typeface="Calibri"/>
        </a:defRPr>
      </a:lvl9pPr>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0.jpeg"/><Relationship Id="rId5" Type="http://schemas.openxmlformats.org/officeDocument/2006/relationships/image" Target="../media/image10.png"/><Relationship Id="rId10" Type="http://schemas.openxmlformats.org/officeDocument/2006/relationships/image" Target="../media/image19.jpeg"/><Relationship Id="rId4" Type="http://schemas.openxmlformats.org/officeDocument/2006/relationships/image" Target="../media/image15.jpe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Vrije vorm 6">
            <a:extLst>
              <a:ext uri="{FF2B5EF4-FFF2-40B4-BE49-F238E27FC236}">
                <a16:creationId xmlns:a16="http://schemas.microsoft.com/office/drawing/2014/main" id="{11420209-2E09-41EA-9DF4-FBF36184C118}"/>
              </a:ext>
            </a:extLst>
          </p:cNvPr>
          <p:cNvSpPr>
            <a:spLocks/>
          </p:cNvSpPr>
          <p:nvPr/>
        </p:nvSpPr>
        <p:spPr bwMode="auto">
          <a:xfrm>
            <a:off x="323850" y="188913"/>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099" name="Tekstvak 8">
            <a:extLst>
              <a:ext uri="{FF2B5EF4-FFF2-40B4-BE49-F238E27FC236}">
                <a16:creationId xmlns:a16="http://schemas.microsoft.com/office/drawing/2014/main" id="{645C6AC1-74C5-4AFE-907B-9837DA26706D}"/>
              </a:ext>
            </a:extLst>
          </p:cNvPr>
          <p:cNvSpPr txBox="1">
            <a:spLocks noChangeArrowheads="1"/>
          </p:cNvSpPr>
          <p:nvPr/>
        </p:nvSpPr>
        <p:spPr bwMode="auto">
          <a:xfrm>
            <a:off x="1187450" y="871538"/>
            <a:ext cx="7056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5400" b="1" dirty="0">
                <a:solidFill>
                  <a:srgbClr val="17375E"/>
                </a:solidFill>
                <a:latin typeface="Arial Narrow" panose="020B0606020202030204" pitchFamily="34" charset="0"/>
              </a:rPr>
              <a:t>Hoe word je rijk?</a:t>
            </a:r>
          </a:p>
        </p:txBody>
      </p:sp>
      <p:pic>
        <p:nvPicPr>
          <p:cNvPr id="4100" name="Picture 3" descr="IE 050 2002">
            <a:extLst>
              <a:ext uri="{FF2B5EF4-FFF2-40B4-BE49-F238E27FC236}">
                <a16:creationId xmlns:a16="http://schemas.microsoft.com/office/drawing/2014/main" id="{81FC7E31-C328-421E-B7B3-B49872178A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492375"/>
            <a:ext cx="8763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MT 050 2007">
            <a:extLst>
              <a:ext uri="{FF2B5EF4-FFF2-40B4-BE49-F238E27FC236}">
                <a16:creationId xmlns:a16="http://schemas.microsoft.com/office/drawing/2014/main" id="{082A90BC-13B5-49D7-9F60-857B12BC73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644900"/>
            <a:ext cx="8223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descr="200 common_new">
            <a:extLst>
              <a:ext uri="{FF2B5EF4-FFF2-40B4-BE49-F238E27FC236}">
                <a16:creationId xmlns:a16="http://schemas.microsoft.com/office/drawing/2014/main" id="{25A63831-5280-4844-BDFC-3DB7BC1DA0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8725" y="1412875"/>
            <a:ext cx="109696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050 common_new">
            <a:extLst>
              <a:ext uri="{FF2B5EF4-FFF2-40B4-BE49-F238E27FC236}">
                <a16:creationId xmlns:a16="http://schemas.microsoft.com/office/drawing/2014/main" id="{6629E5FA-E093-455D-8FF7-C120C6CFB8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7088" y="4797425"/>
            <a:ext cx="10509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7" descr="EE-050-2011 rgb">
            <a:extLst>
              <a:ext uri="{FF2B5EF4-FFF2-40B4-BE49-F238E27FC236}">
                <a16:creationId xmlns:a16="http://schemas.microsoft.com/office/drawing/2014/main" id="{5041C2F4-F474-457A-9D3B-7151B636CF7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2708275"/>
            <a:ext cx="109696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8" descr="050 common_new">
            <a:extLst>
              <a:ext uri="{FF2B5EF4-FFF2-40B4-BE49-F238E27FC236}">
                <a16:creationId xmlns:a16="http://schemas.microsoft.com/office/drawing/2014/main" id="{B7B34FC8-34AA-48E0-9877-6370F6276A4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3213100"/>
            <a:ext cx="10509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9" descr="GR 050 2002">
            <a:extLst>
              <a:ext uri="{FF2B5EF4-FFF2-40B4-BE49-F238E27FC236}">
                <a16:creationId xmlns:a16="http://schemas.microsoft.com/office/drawing/2014/main" id="{699CFA5A-54A0-4294-8DDE-8EAFCAE7D1F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4149725"/>
            <a:ext cx="10445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3" descr="IE 050 2002">
            <a:extLst>
              <a:ext uri="{FF2B5EF4-FFF2-40B4-BE49-F238E27FC236}">
                <a16:creationId xmlns:a16="http://schemas.microsoft.com/office/drawing/2014/main" id="{DA395B20-AEDC-46E4-92A1-17CF98DDD4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133600"/>
            <a:ext cx="8763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9" descr="GR 050 2002">
            <a:extLst>
              <a:ext uri="{FF2B5EF4-FFF2-40B4-BE49-F238E27FC236}">
                <a16:creationId xmlns:a16="http://schemas.microsoft.com/office/drawing/2014/main" id="{58E1EB5A-B7C2-405F-AE94-57EA9491C98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88125" y="4365625"/>
            <a:ext cx="10445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
            <a:extLst>
              <a:ext uri="{FF2B5EF4-FFF2-40B4-BE49-F238E27FC236}">
                <a16:creationId xmlns:a16="http://schemas.microsoft.com/office/drawing/2014/main" id="{8FE2EA5A-B05C-4FAD-BD4A-846717A05A15}"/>
              </a:ext>
            </a:extLst>
          </p:cNvPr>
          <p:cNvPicPr>
            <a:picLocks noChangeAspect="1" noChangeArrowheads="1"/>
          </p:cNvPicPr>
          <p:nvPr/>
        </p:nvPicPr>
        <p:blipFill>
          <a:blip r:embed="rId9"/>
          <a:srcRect/>
          <a:stretch>
            <a:fillRect/>
          </a:stretch>
        </p:blipFill>
        <p:spPr bwMode="auto">
          <a:xfrm rot="564822">
            <a:off x="3403600" y="2203450"/>
            <a:ext cx="2908300" cy="3556000"/>
          </a:xfrm>
          <a:prstGeom prst="rect">
            <a:avLst/>
          </a:prstGeom>
          <a:noFill/>
          <a:ln>
            <a:noFill/>
          </a:ln>
          <a:effectLst>
            <a:outerShdw blurRad="50800" dist="38100" dir="2700000" sx="101000" sy="101000" algn="tl" rotWithShape="0">
              <a:prstClr val="black">
                <a:alpha val="40000"/>
              </a:prstClr>
            </a:outerShdw>
          </a:effectLst>
        </p:spPr>
      </p:pic>
      <p:pic>
        <p:nvPicPr>
          <p:cNvPr id="2" name="Afbeelding 4" descr="Afbeelding met tekst&#10;&#10;Automatisch gegenereerde beschrijving">
            <a:extLst>
              <a:ext uri="{FF2B5EF4-FFF2-40B4-BE49-F238E27FC236}">
                <a16:creationId xmlns:a16="http://schemas.microsoft.com/office/drawing/2014/main" id="{55E12BAB-0C3B-4B4E-A519-26E0A4C03C8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Vrije vorm 3">
            <a:extLst>
              <a:ext uri="{FF2B5EF4-FFF2-40B4-BE49-F238E27FC236}">
                <a16:creationId xmlns:a16="http://schemas.microsoft.com/office/drawing/2014/main" id="{9E2A6C0C-C941-4C75-9897-4FC482F3F8CE}"/>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2" name="Tijdelijke aanduiding voor inhoud 2">
            <a:extLst>
              <a:ext uri="{FF2B5EF4-FFF2-40B4-BE49-F238E27FC236}">
                <a16:creationId xmlns:a16="http://schemas.microsoft.com/office/drawing/2014/main" id="{13F233AD-331B-41BC-B201-BCA6FE6A88AC}"/>
              </a:ext>
            </a:extLst>
          </p:cNvPr>
          <p:cNvSpPr txBox="1">
            <a:spLocks noGrp="1"/>
          </p:cNvSpPr>
          <p:nvPr>
            <p:ph idx="1"/>
          </p:nvPr>
        </p:nvSpPr>
        <p:spPr>
          <a:xfrm>
            <a:off x="755650" y="765175"/>
            <a:ext cx="7993063" cy="1854200"/>
          </a:xfrm>
        </p:spPr>
        <p:txBody>
          <a:bodyPr/>
          <a:lstStyle/>
          <a:p>
            <a:pPr marL="0" indent="0">
              <a:buFont typeface="Arial" charset="0"/>
              <a:buNone/>
              <a:defRPr/>
            </a:pPr>
            <a:r>
              <a:rPr dirty="0">
                <a:solidFill>
                  <a:srgbClr val="002060"/>
                </a:solidFill>
                <a:latin typeface="Arial Narrow" pitchFamily="34" charset="0"/>
                <a:ea typeface="Arial Unicode MS" pitchFamily="34" charset="-128"/>
                <a:cs typeface="Arial Unicode MS" pitchFamily="34" charset="-128"/>
              </a:rPr>
              <a:t>Vraag 1: </a:t>
            </a:r>
            <a:br>
              <a:rPr dirty="0">
                <a:solidFill>
                  <a:srgbClr val="002060"/>
                </a:solidFill>
                <a:latin typeface="Arial Narrow" pitchFamily="34" charset="0"/>
                <a:ea typeface="Arial Unicode MS" pitchFamily="34" charset="-128"/>
                <a:cs typeface="Arial Unicode MS" pitchFamily="34" charset="-128"/>
              </a:rPr>
            </a:br>
            <a:r>
              <a:rPr dirty="0">
                <a:solidFill>
                  <a:srgbClr val="002060"/>
                </a:solidFill>
                <a:latin typeface="Arial Narrow" pitchFamily="34" charset="0"/>
                <a:ea typeface="Arial Unicode MS" pitchFamily="34" charset="-128"/>
                <a:cs typeface="Arial Unicode MS" pitchFamily="34" charset="-128"/>
              </a:rPr>
              <a:t>Vanaf januari 2002 betalen we in</a:t>
            </a:r>
            <a:br>
              <a:rPr dirty="0">
                <a:solidFill>
                  <a:srgbClr val="002060"/>
                </a:solidFill>
                <a:latin typeface="Arial Narrow" pitchFamily="34" charset="0"/>
                <a:ea typeface="Arial Unicode MS" pitchFamily="34" charset="-128"/>
                <a:cs typeface="Arial Unicode MS" pitchFamily="34" charset="-128"/>
              </a:rPr>
            </a:br>
            <a:r>
              <a:rPr dirty="0">
                <a:solidFill>
                  <a:srgbClr val="002060"/>
                </a:solidFill>
                <a:latin typeface="Arial Narrow" pitchFamily="34" charset="0"/>
                <a:ea typeface="Arial Unicode MS" pitchFamily="34" charset="-128"/>
                <a:cs typeface="Arial Unicode MS" pitchFamily="34" charset="-128"/>
              </a:rPr>
              <a:t>veel Europese landen met </a:t>
            </a:r>
            <a:r>
              <a:rPr b="1" dirty="0">
                <a:solidFill>
                  <a:srgbClr val="002060"/>
                </a:solidFill>
                <a:latin typeface="Arial Narrow" pitchFamily="34" charset="0"/>
                <a:ea typeface="Arial Unicode MS" pitchFamily="34" charset="-128"/>
                <a:cs typeface="Arial Unicode MS" pitchFamily="34" charset="-128"/>
              </a:rPr>
              <a:t>de </a:t>
            </a:r>
            <a:r>
              <a:rPr b="1" dirty="0">
                <a:solidFill>
                  <a:srgbClr val="17375E"/>
                </a:solidFill>
                <a:latin typeface="Arial Narrow" pitchFamily="34" charset="0"/>
                <a:ea typeface="Arial Unicode MS" pitchFamily="34" charset="-128"/>
                <a:cs typeface="Arial Unicode MS" pitchFamily="34" charset="-128"/>
              </a:rPr>
              <a:t>euro</a:t>
            </a:r>
            <a:r>
              <a:rPr sz="2800" dirty="0">
                <a:solidFill>
                  <a:srgbClr val="002060"/>
                </a:solidFill>
                <a:latin typeface="Arial Narrow" pitchFamily="34" charset="0"/>
                <a:ea typeface="Arial Unicode MS" pitchFamily="34" charset="-128"/>
                <a:cs typeface="Arial Unicode MS" pitchFamily="34" charset="-128"/>
              </a:rPr>
              <a:t>.</a:t>
            </a:r>
          </a:p>
          <a:p>
            <a:pPr marL="0" indent="0" eaLnBrk="1" hangingPunct="1">
              <a:buFont typeface="Arial" panose="020B0604020202020204" pitchFamily="34" charset="0"/>
              <a:buNone/>
              <a:defRPr/>
            </a:pPr>
            <a:endParaRPr sz="2800" dirty="0">
              <a:solidFill>
                <a:srgbClr val="002060"/>
              </a:solidFill>
              <a:latin typeface="Arial Narrow" pitchFamily="34" charset="0"/>
              <a:ea typeface="ＭＳ Ｐゴシック" pitchFamily="34" charset="-128"/>
            </a:endParaRPr>
          </a:p>
          <a:p>
            <a:pPr marL="0" indent="0" eaLnBrk="1" hangingPunct="1">
              <a:buFont typeface="Arial" panose="020B0604020202020204" pitchFamily="34" charset="0"/>
              <a:buNone/>
              <a:defRPr/>
            </a:pPr>
            <a:br>
              <a:rPr sz="2800" dirty="0">
                <a:solidFill>
                  <a:srgbClr val="002060"/>
                </a:solidFill>
                <a:latin typeface="Arial Narrow" pitchFamily="34" charset="0"/>
                <a:ea typeface="ＭＳ Ｐゴシック" pitchFamily="34" charset="-128"/>
              </a:rPr>
            </a:br>
            <a:br>
              <a:rPr sz="2800" dirty="0">
                <a:solidFill>
                  <a:srgbClr val="002060"/>
                </a:solidFill>
                <a:latin typeface="Arial Narrow" pitchFamily="34" charset="0"/>
                <a:ea typeface="ＭＳ Ｐゴシック" pitchFamily="34" charset="-128"/>
              </a:rPr>
            </a:br>
            <a:endParaRPr sz="2800" dirty="0">
              <a:solidFill>
                <a:srgbClr val="002060"/>
              </a:solidFill>
              <a:latin typeface="Arial Narrow" pitchFamily="34" charset="0"/>
              <a:ea typeface="ＭＳ Ｐゴシック" pitchFamily="34" charset="-128"/>
            </a:endParaRPr>
          </a:p>
          <a:p>
            <a:pPr marL="360363" indent="0" eaLnBrk="1" hangingPunct="1">
              <a:buFont typeface="Arial" panose="020B0604020202020204" pitchFamily="34" charset="0"/>
              <a:buNone/>
              <a:defRPr/>
            </a:pPr>
            <a:br>
              <a:rPr dirty="0">
                <a:latin typeface="Calibri" pitchFamily="34" charset="0"/>
                <a:ea typeface="ＭＳ Ｐゴシック" pitchFamily="34" charset="-128"/>
              </a:rPr>
            </a:br>
            <a:endParaRPr dirty="0">
              <a:latin typeface="Calibri" pitchFamily="34" charset="0"/>
              <a:ea typeface="ＭＳ Ｐゴシック" pitchFamily="34" charset="-128"/>
            </a:endParaRPr>
          </a:p>
        </p:txBody>
      </p:sp>
      <p:sp>
        <p:nvSpPr>
          <p:cNvPr id="15364" name="Tekstvak 26">
            <a:extLst>
              <a:ext uri="{FF2B5EF4-FFF2-40B4-BE49-F238E27FC236}">
                <a16:creationId xmlns:a16="http://schemas.microsoft.com/office/drawing/2014/main" id="{A48AA762-BEB1-4248-A2D5-79F02E5518DA}"/>
              </a:ext>
            </a:extLst>
          </p:cNvPr>
          <p:cNvSpPr txBox="1">
            <a:spLocks noChangeArrowheads="1"/>
          </p:cNvSpPr>
          <p:nvPr/>
        </p:nvSpPr>
        <p:spPr bwMode="auto">
          <a:xfrm>
            <a:off x="1093788" y="2382838"/>
            <a:ext cx="1655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1800" b="1">
                <a:solidFill>
                  <a:srgbClr val="17375E"/>
                </a:solidFill>
                <a:latin typeface="Arial Rounded MT Bold" panose="020F0704030504030204" pitchFamily="34" charset="0"/>
              </a:rPr>
              <a:t>Muntgeld</a:t>
            </a:r>
          </a:p>
        </p:txBody>
      </p:sp>
      <p:sp>
        <p:nvSpPr>
          <p:cNvPr id="15365" name="Tekstvak 29">
            <a:extLst>
              <a:ext uri="{FF2B5EF4-FFF2-40B4-BE49-F238E27FC236}">
                <a16:creationId xmlns:a16="http://schemas.microsoft.com/office/drawing/2014/main" id="{69AC7DB9-EE15-4CD7-8C09-DC38AC143250}"/>
              </a:ext>
            </a:extLst>
          </p:cNvPr>
          <p:cNvSpPr txBox="1">
            <a:spLocks noChangeArrowheads="1"/>
          </p:cNvSpPr>
          <p:nvPr/>
        </p:nvSpPr>
        <p:spPr bwMode="auto">
          <a:xfrm>
            <a:off x="4814888" y="2393950"/>
            <a:ext cx="1871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1800" b="1">
                <a:solidFill>
                  <a:srgbClr val="17375E"/>
                </a:solidFill>
                <a:latin typeface="Arial Rounded MT Bold" panose="020F0704030504030204" pitchFamily="34" charset="0"/>
              </a:rPr>
              <a:t>Bankbiljetten</a:t>
            </a:r>
          </a:p>
        </p:txBody>
      </p:sp>
      <p:pic>
        <p:nvPicPr>
          <p:cNvPr id="15366" name="Picture 21">
            <a:extLst>
              <a:ext uri="{FF2B5EF4-FFF2-40B4-BE49-F238E27FC236}">
                <a16:creationId xmlns:a16="http://schemas.microsoft.com/office/drawing/2014/main" id="{3DC2F88A-ABC7-4819-80B6-66520966A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3986213"/>
            <a:ext cx="16319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22">
            <a:extLst>
              <a:ext uri="{FF2B5EF4-FFF2-40B4-BE49-F238E27FC236}">
                <a16:creationId xmlns:a16="http://schemas.microsoft.com/office/drawing/2014/main" id="{62358E9E-2C55-4855-B37D-354EB80B3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763" y="4868863"/>
            <a:ext cx="12938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3">
            <a:extLst>
              <a:ext uri="{FF2B5EF4-FFF2-40B4-BE49-F238E27FC236}">
                <a16:creationId xmlns:a16="http://schemas.microsoft.com/office/drawing/2014/main" id="{91953A15-DD88-451F-B275-47CFB739D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3113088"/>
            <a:ext cx="16922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7">
            <a:extLst>
              <a:ext uri="{FF2B5EF4-FFF2-40B4-BE49-F238E27FC236}">
                <a16:creationId xmlns:a16="http://schemas.microsoft.com/office/drawing/2014/main" id="{52CBE41D-F555-4936-A700-15C80FCF65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e toelichting 5">
            <a:extLst>
              <a:ext uri="{FF2B5EF4-FFF2-40B4-BE49-F238E27FC236}">
                <a16:creationId xmlns:a16="http://schemas.microsoft.com/office/drawing/2014/main" id="{A1486130-6A20-464B-A108-331F9270D1A2}"/>
              </a:ext>
            </a:extLst>
          </p:cNvPr>
          <p:cNvSpPr/>
          <p:nvPr/>
        </p:nvSpPr>
        <p:spPr>
          <a:xfrm rot="1139458" flipV="1">
            <a:off x="4144963" y="4902200"/>
            <a:ext cx="2305050" cy="1535113"/>
          </a:xfrm>
          <a:custGeom>
            <a:avLst>
              <a:gd name="f0" fmla="val -557"/>
              <a:gd name="f1" fmla="val 1676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15371" name="Tekstvak 37">
            <a:extLst>
              <a:ext uri="{FF2B5EF4-FFF2-40B4-BE49-F238E27FC236}">
                <a16:creationId xmlns:a16="http://schemas.microsoft.com/office/drawing/2014/main" id="{38EA198D-F678-4F92-90EB-D1DA741FAA25}"/>
              </a:ext>
            </a:extLst>
          </p:cNvPr>
          <p:cNvSpPr txBox="1">
            <a:spLocks noChangeArrowheads="1"/>
          </p:cNvSpPr>
          <p:nvPr/>
        </p:nvSpPr>
        <p:spPr bwMode="auto">
          <a:xfrm>
            <a:off x="3746500" y="5189538"/>
            <a:ext cx="3006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1800">
                <a:solidFill>
                  <a:srgbClr val="17375E"/>
                </a:solidFill>
                <a:latin typeface="Ravie" panose="04040805050809020602" pitchFamily="82" charset="0"/>
              </a:rPr>
              <a:t>Het 50 euro bankbiljet </a:t>
            </a:r>
          </a:p>
          <a:p>
            <a:pPr algn="ctr" eaLnBrk="1" hangingPunct="1">
              <a:spcBef>
                <a:spcPct val="0"/>
              </a:spcBef>
              <a:buSzTx/>
              <a:buFontTx/>
              <a:buNone/>
            </a:pPr>
            <a:r>
              <a:rPr lang="nl-NL" altLang="nl-NL" sz="1800">
                <a:solidFill>
                  <a:srgbClr val="17375E"/>
                </a:solidFill>
                <a:latin typeface="Ravie" panose="04040805050809020602" pitchFamily="82" charset="0"/>
              </a:rPr>
              <a:t>is oranje.</a:t>
            </a:r>
          </a:p>
        </p:txBody>
      </p:sp>
      <p:pic>
        <p:nvPicPr>
          <p:cNvPr id="15372" name="Afbeelding 19" descr="Afbeelding met tekst&#10;&#10;Automatisch gegenereerde beschrijving">
            <a:extLst>
              <a:ext uri="{FF2B5EF4-FFF2-40B4-BE49-F238E27FC236}">
                <a16:creationId xmlns:a16="http://schemas.microsoft.com/office/drawing/2014/main" id="{F85C507E-EFE8-4B52-B747-50DD2A2ED9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Afbeelding 3" descr="Afbeelding met tekst&#10;&#10;Automatisch gegenereerde beschrijving">
            <a:extLst>
              <a:ext uri="{FF2B5EF4-FFF2-40B4-BE49-F238E27FC236}">
                <a16:creationId xmlns:a16="http://schemas.microsoft.com/office/drawing/2014/main" id="{FEEA7AA9-F54A-4D92-A11E-4A03146E8B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1713" y="2876550"/>
            <a:ext cx="1636712"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Afbeelding 5" descr="Afbeelding met tekst&#10;&#10;Automatisch gegenereerde beschrijving">
            <a:extLst>
              <a:ext uri="{FF2B5EF4-FFF2-40B4-BE49-F238E27FC236}">
                <a16:creationId xmlns:a16="http://schemas.microsoft.com/office/drawing/2014/main" id="{A81384A6-EBC4-44D2-8242-0CF8588D4D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7488" y="2879725"/>
            <a:ext cx="158432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Afbeelding 7" descr="Afbeelding met tekst&#10;&#10;Automatisch gegenereerde beschrijving">
            <a:extLst>
              <a:ext uri="{FF2B5EF4-FFF2-40B4-BE49-F238E27FC236}">
                <a16:creationId xmlns:a16="http://schemas.microsoft.com/office/drawing/2014/main" id="{F0839D0D-BCC7-40C8-9310-2FE63C66BB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6900" y="2876550"/>
            <a:ext cx="1535113"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Afbeelding 9" descr="Afbeelding met tekst&#10;&#10;Automatisch gegenereerde beschrijving">
            <a:extLst>
              <a:ext uri="{FF2B5EF4-FFF2-40B4-BE49-F238E27FC236}">
                <a16:creationId xmlns:a16="http://schemas.microsoft.com/office/drawing/2014/main" id="{8E46CF1A-6F84-4F8D-9AE1-BBDF6A88AB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6488" y="3860800"/>
            <a:ext cx="1531937"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Afbeelding 11" descr="Afbeelding met tekst&#10;&#10;Automatisch gegenereerde beschrijving">
            <a:extLst>
              <a:ext uri="{FF2B5EF4-FFF2-40B4-BE49-F238E27FC236}">
                <a16:creationId xmlns:a16="http://schemas.microsoft.com/office/drawing/2014/main" id="{27B1AC4F-59C5-43BA-887F-58C8CF052C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3873500"/>
            <a:ext cx="15478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Afbeelding 13" descr="Afbeelding met tekst&#10;&#10;Automatisch gegenereerde beschrijving">
            <a:extLst>
              <a:ext uri="{FF2B5EF4-FFF2-40B4-BE49-F238E27FC236}">
                <a16:creationId xmlns:a16="http://schemas.microsoft.com/office/drawing/2014/main" id="{0BFFCE87-D6C4-4664-ABF4-0C7831B8819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51450" y="3873500"/>
            <a:ext cx="1584325"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Vrije vorm 4">
            <a:extLst>
              <a:ext uri="{FF2B5EF4-FFF2-40B4-BE49-F238E27FC236}">
                <a16:creationId xmlns:a16="http://schemas.microsoft.com/office/drawing/2014/main" id="{D64A7BAC-9BBE-419E-AC80-AC5540D9A81F}"/>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pic>
        <p:nvPicPr>
          <p:cNvPr id="16387" name="Picture 7">
            <a:extLst>
              <a:ext uri="{FF2B5EF4-FFF2-40B4-BE49-F238E27FC236}">
                <a16:creationId xmlns:a16="http://schemas.microsoft.com/office/drawing/2014/main" id="{D58FA789-B284-4C56-B8A5-03D9BE6D9F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kstvak 8">
            <a:extLst>
              <a:ext uri="{FF2B5EF4-FFF2-40B4-BE49-F238E27FC236}">
                <a16:creationId xmlns:a16="http://schemas.microsoft.com/office/drawing/2014/main" id="{FB4B3C9C-A8E3-427C-B886-236982D45F90}"/>
              </a:ext>
            </a:extLst>
          </p:cNvPr>
          <p:cNvSpPr txBox="1">
            <a:spLocks noChangeArrowheads="1"/>
          </p:cNvSpPr>
          <p:nvPr/>
        </p:nvSpPr>
        <p:spPr bwMode="auto">
          <a:xfrm>
            <a:off x="784225" y="1125538"/>
            <a:ext cx="7704138"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eaLnBrk="1" hangingPunct="1">
              <a:spcBef>
                <a:spcPct val="0"/>
              </a:spcBef>
              <a:buSzTx/>
              <a:buFontTx/>
              <a:buNone/>
            </a:pPr>
            <a:r>
              <a:rPr lang="nl-NL" altLang="nl-NL" dirty="0">
                <a:solidFill>
                  <a:srgbClr val="17375E"/>
                </a:solidFill>
                <a:latin typeface="Arial Narrow" panose="020B0606020202030204" pitchFamily="34" charset="0"/>
              </a:rPr>
              <a:t>Vraag 2: </a:t>
            </a:r>
          </a:p>
          <a:p>
            <a:pPr eaLnBrk="1" hangingPunct="1">
              <a:buSzTx/>
              <a:buFontTx/>
              <a:buNone/>
            </a:pPr>
            <a:r>
              <a:rPr lang="nl-NL" altLang="nl-NL" dirty="0">
                <a:solidFill>
                  <a:srgbClr val="17375E"/>
                </a:solidFill>
                <a:latin typeface="Arial Narrow" panose="020B0606020202030204" pitchFamily="34" charset="0"/>
              </a:rPr>
              <a:t>Als je </a:t>
            </a:r>
            <a:r>
              <a:rPr lang="nl-NL" altLang="nl-NL" b="1" dirty="0">
                <a:solidFill>
                  <a:srgbClr val="17375E"/>
                </a:solidFill>
                <a:latin typeface="Arial Narrow" panose="020B0606020202030204" pitchFamily="34" charset="0"/>
              </a:rPr>
              <a:t>kijkt, voelt en kantelt </a:t>
            </a:r>
            <a:r>
              <a:rPr lang="nl-NL" altLang="nl-NL" dirty="0">
                <a:solidFill>
                  <a:srgbClr val="17375E"/>
                </a:solidFill>
                <a:latin typeface="Arial Narrow" panose="020B0606020202030204" pitchFamily="34" charset="0"/>
              </a:rPr>
              <a:t>zie je dat er verschillende echtheidskenmerken in en op een bankbiljet zijn aangebracht. </a:t>
            </a:r>
          </a:p>
          <a:p>
            <a:pPr eaLnBrk="1" hangingPunct="1">
              <a:spcBef>
                <a:spcPct val="0"/>
              </a:spcBef>
              <a:buSzTx/>
              <a:buFontTx/>
              <a:buNone/>
            </a:pPr>
            <a:br>
              <a:rPr lang="nl-NL" altLang="nl-NL" dirty="0">
                <a:solidFill>
                  <a:srgbClr val="17375E"/>
                </a:solidFill>
                <a:latin typeface="Arial Narrow" panose="020B0606020202030204" pitchFamily="34" charset="0"/>
              </a:rPr>
            </a:br>
            <a:r>
              <a:rPr lang="nl-NL" altLang="nl-NL" dirty="0">
                <a:solidFill>
                  <a:srgbClr val="17375E"/>
                </a:solidFill>
                <a:latin typeface="Arial Narrow" panose="020B0606020202030204" pitchFamily="34" charset="0"/>
              </a:rPr>
              <a:t>Antwoord: Als je kijkt kan je </a:t>
            </a:r>
            <a:r>
              <a:rPr lang="nl-NL" altLang="nl-NL" b="1" dirty="0">
                <a:solidFill>
                  <a:srgbClr val="17375E"/>
                </a:solidFill>
                <a:latin typeface="Arial Narrow" panose="020B0606020202030204" pitchFamily="34" charset="0"/>
              </a:rPr>
              <a:t>2</a:t>
            </a:r>
            <a:r>
              <a:rPr lang="nl-NL" altLang="nl-NL" dirty="0">
                <a:solidFill>
                  <a:srgbClr val="17375E"/>
                </a:solidFill>
                <a:latin typeface="Arial Narrow" panose="020B0606020202030204" pitchFamily="34" charset="0"/>
              </a:rPr>
              <a:t> </a:t>
            </a:r>
            <a:r>
              <a:rPr lang="nl-NL" altLang="nl-NL" b="1" dirty="0">
                <a:solidFill>
                  <a:srgbClr val="17375E"/>
                </a:solidFill>
                <a:latin typeface="Arial Narrow" panose="020B0606020202030204" pitchFamily="34" charset="0"/>
              </a:rPr>
              <a:t>kenmerken</a:t>
            </a:r>
            <a:r>
              <a:rPr lang="nl-NL" altLang="nl-NL" dirty="0">
                <a:solidFill>
                  <a:srgbClr val="17375E"/>
                </a:solidFill>
                <a:latin typeface="Arial Narrow" panose="020B0606020202030204" pitchFamily="34" charset="0"/>
              </a:rPr>
              <a:t> ontdekken. </a:t>
            </a:r>
          </a:p>
        </p:txBody>
      </p:sp>
      <p:pic>
        <p:nvPicPr>
          <p:cNvPr id="16389" name="Afbeelding 8" descr="spaarvarken bril.jpg">
            <a:extLst>
              <a:ext uri="{FF2B5EF4-FFF2-40B4-BE49-F238E27FC236}">
                <a16:creationId xmlns:a16="http://schemas.microsoft.com/office/drawing/2014/main" id="{65A5DFBE-9A00-4807-BB1F-F504ABCF9D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375" y="4997450"/>
            <a:ext cx="11096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Afbeelding 8" descr="Afbeelding met tekst&#10;&#10;Automatisch gegenereerde beschrijving">
            <a:extLst>
              <a:ext uri="{FF2B5EF4-FFF2-40B4-BE49-F238E27FC236}">
                <a16:creationId xmlns:a16="http://schemas.microsoft.com/office/drawing/2014/main" id="{BF5BC46D-4573-4AC7-AC2A-2E52DE485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Vrije vorm 3">
            <a:extLst>
              <a:ext uri="{FF2B5EF4-FFF2-40B4-BE49-F238E27FC236}">
                <a16:creationId xmlns:a16="http://schemas.microsoft.com/office/drawing/2014/main" id="{F3D92B5F-1E8E-433A-A36A-36C78780E3EA}"/>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15363" name="Tijdelijke aanduiding voor inhoud 2">
            <a:extLst>
              <a:ext uri="{FF2B5EF4-FFF2-40B4-BE49-F238E27FC236}">
                <a16:creationId xmlns:a16="http://schemas.microsoft.com/office/drawing/2014/main" id="{10DEA35C-8988-4F78-BBE6-2BE208A5A619}"/>
              </a:ext>
            </a:extLst>
          </p:cNvPr>
          <p:cNvSpPr txBox="1">
            <a:spLocks noGrp="1"/>
          </p:cNvSpPr>
          <p:nvPr>
            <p:ph idx="1"/>
          </p:nvPr>
        </p:nvSpPr>
        <p:spPr>
          <a:xfrm>
            <a:off x="900113" y="1465263"/>
            <a:ext cx="7724775" cy="4772025"/>
          </a:xfrm>
        </p:spPr>
        <p:txBody>
          <a:bodyPr/>
          <a:lstStyle/>
          <a:p>
            <a:pPr marL="0" indent="0" eaLnBrk="1" hangingPunct="1">
              <a:lnSpc>
                <a:spcPct val="90000"/>
              </a:lnSpc>
              <a:buFont typeface="Arial" charset="0"/>
              <a:buNone/>
              <a:defRPr/>
            </a:pPr>
            <a:r>
              <a:rPr b="1" dirty="0">
                <a:solidFill>
                  <a:srgbClr val="17375E"/>
                </a:solidFill>
                <a:latin typeface="Arial Narrow" pitchFamily="34" charset="0"/>
              </a:rPr>
              <a:t>Watermerk</a:t>
            </a:r>
            <a:endParaRPr dirty="0">
              <a:solidFill>
                <a:srgbClr val="17375E"/>
              </a:solidFill>
              <a:latin typeface="Arial Narrow" pitchFamily="34" charset="0"/>
            </a:endParaRPr>
          </a:p>
          <a:p>
            <a:pPr marL="0" indent="0">
              <a:buFont typeface="Arial" panose="020B0604020202020204" pitchFamily="34" charset="0"/>
              <a:buNone/>
              <a:defRPr/>
            </a:pPr>
            <a:r>
              <a:rPr dirty="0">
                <a:solidFill>
                  <a:srgbClr val="17375E"/>
                </a:solidFill>
                <a:latin typeface="Arial Narrow" pitchFamily="34" charset="0"/>
              </a:rPr>
              <a:t>Als je een biljet tegen het licht houdt, </a:t>
            </a:r>
            <a:br>
              <a:rPr dirty="0">
                <a:solidFill>
                  <a:srgbClr val="17375E"/>
                </a:solidFill>
                <a:latin typeface="Arial Narrow" pitchFamily="34" charset="0"/>
              </a:rPr>
            </a:br>
            <a:r>
              <a:rPr dirty="0">
                <a:solidFill>
                  <a:srgbClr val="17375E"/>
                </a:solidFill>
                <a:latin typeface="Arial Narrow" pitchFamily="34" charset="0"/>
              </a:rPr>
              <a:t>is het watermerk zichtbaar.</a:t>
            </a:r>
            <a:endParaRPr dirty="0">
              <a:solidFill>
                <a:srgbClr val="17375E"/>
              </a:solidFill>
              <a:latin typeface="Arial Narrow" pitchFamily="34" charset="0"/>
              <a:ea typeface="ＭＳ Ｐゴシック" pitchFamily="34" charset="-128"/>
            </a:endParaRPr>
          </a:p>
          <a:p>
            <a:pPr marL="630238" indent="-269875" eaLnBrk="1" hangingPunct="1">
              <a:lnSpc>
                <a:spcPct val="90000"/>
              </a:lnSpc>
              <a:buFont typeface="Arial" charset="0"/>
              <a:buNone/>
              <a:defRPr/>
            </a:pPr>
            <a:br>
              <a:rPr dirty="0">
                <a:latin typeface="Calibri" pitchFamily="34" charset="0"/>
              </a:rPr>
            </a:br>
            <a:endParaRPr dirty="0">
              <a:latin typeface="Calibri" pitchFamily="34" charset="0"/>
            </a:endParaRPr>
          </a:p>
        </p:txBody>
      </p:sp>
      <p:pic>
        <p:nvPicPr>
          <p:cNvPr id="17412" name="Picture 7">
            <a:extLst>
              <a:ext uri="{FF2B5EF4-FFF2-40B4-BE49-F238E27FC236}">
                <a16:creationId xmlns:a16="http://schemas.microsoft.com/office/drawing/2014/main" id="{E1893010-A090-4082-A44E-3DC762BED4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Afbeelding 9" descr="Afbeelding met tekst&#10;&#10;Automatisch gegenereerde beschrijving">
            <a:extLst>
              <a:ext uri="{FF2B5EF4-FFF2-40B4-BE49-F238E27FC236}">
                <a16:creationId xmlns:a16="http://schemas.microsoft.com/office/drawing/2014/main" id="{E2D682E2-9E6B-42B3-A17B-42BDE073F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Afbeelding 4" descr="Afbeelding met tekst&#10;&#10;Automatisch gegenereerde beschrijving">
            <a:extLst>
              <a:ext uri="{FF2B5EF4-FFF2-40B4-BE49-F238E27FC236}">
                <a16:creationId xmlns:a16="http://schemas.microsoft.com/office/drawing/2014/main" id="{53B77E1C-E83C-417E-8768-C42CA5026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517900"/>
            <a:ext cx="1100138"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Afbeelding 6" descr="Afbeelding met tekst&#10;&#10;Automatisch gegenereerde beschrijving">
            <a:extLst>
              <a:ext uri="{FF2B5EF4-FFF2-40B4-BE49-F238E27FC236}">
                <a16:creationId xmlns:a16="http://schemas.microsoft.com/office/drawing/2014/main" id="{C1776F2A-9563-498B-8F57-FDB3EDC882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5763" y="3470275"/>
            <a:ext cx="320357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Rechte verbindingslijn met pijl 8">
            <a:extLst>
              <a:ext uri="{FF2B5EF4-FFF2-40B4-BE49-F238E27FC236}">
                <a16:creationId xmlns:a16="http://schemas.microsoft.com/office/drawing/2014/main" id="{63177D16-C99E-4594-BA1B-49575DABEC85}"/>
              </a:ext>
            </a:extLst>
          </p:cNvPr>
          <p:cNvCxnSpPr>
            <a:cxnSpLocks/>
          </p:cNvCxnSpPr>
          <p:nvPr/>
        </p:nvCxnSpPr>
        <p:spPr>
          <a:xfrm flipH="1">
            <a:off x="3276600" y="4221163"/>
            <a:ext cx="1485900" cy="0"/>
          </a:xfrm>
          <a:prstGeom prst="straightConnector1">
            <a:avLst/>
          </a:prstGeom>
          <a:ln w="25400">
            <a:solidFill>
              <a:srgbClr val="17375E"/>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Vrije vorm 3">
            <a:extLst>
              <a:ext uri="{FF2B5EF4-FFF2-40B4-BE49-F238E27FC236}">
                <a16:creationId xmlns:a16="http://schemas.microsoft.com/office/drawing/2014/main" id="{4318524D-B389-4CE5-8FC6-EB46FCFFBC31}"/>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18435" name="Tijdelijke aanduiding voor inhoud 2">
            <a:extLst>
              <a:ext uri="{FF2B5EF4-FFF2-40B4-BE49-F238E27FC236}">
                <a16:creationId xmlns:a16="http://schemas.microsoft.com/office/drawing/2014/main" id="{F70C14E6-08A8-489D-A11E-FD2FD3795479}"/>
              </a:ext>
            </a:extLst>
          </p:cNvPr>
          <p:cNvSpPr txBox="1">
            <a:spLocks noGrp="1"/>
          </p:cNvSpPr>
          <p:nvPr>
            <p:ph idx="1"/>
          </p:nvPr>
        </p:nvSpPr>
        <p:spPr>
          <a:xfrm>
            <a:off x="900113" y="1484313"/>
            <a:ext cx="7724775" cy="1760537"/>
          </a:xfrm>
        </p:spPr>
        <p:txBody>
          <a:bodyPr/>
          <a:lstStyle/>
          <a:p>
            <a:pPr marL="0" indent="0" eaLnBrk="1" hangingPunct="1">
              <a:lnSpc>
                <a:spcPct val="90000"/>
              </a:lnSpc>
              <a:buFont typeface="Arial" panose="020B0604020202020204" pitchFamily="34" charset="0"/>
              <a:buNone/>
            </a:pPr>
            <a:r>
              <a:rPr altLang="nl-NL" b="1" dirty="0">
                <a:solidFill>
                  <a:srgbClr val="17375E"/>
                </a:solidFill>
                <a:latin typeface="Arial Narrow" panose="020B0606020202030204" pitchFamily="34" charset="0"/>
              </a:rPr>
              <a:t>Veiligheidsdraad</a:t>
            </a:r>
            <a:endParaRPr altLang="nl-NL" dirty="0">
              <a:solidFill>
                <a:srgbClr val="17375E"/>
              </a:solidFill>
              <a:latin typeface="Arial Narrow" panose="020B0606020202030204" pitchFamily="34" charset="0"/>
            </a:endParaRPr>
          </a:p>
          <a:p>
            <a:pPr marL="0" indent="0">
              <a:buFont typeface="Arial" panose="020B0604020202020204" pitchFamily="34" charset="0"/>
              <a:buNone/>
            </a:pPr>
            <a:r>
              <a:rPr altLang="nl-NL" dirty="0">
                <a:solidFill>
                  <a:srgbClr val="17375E"/>
                </a:solidFill>
                <a:latin typeface="Arial Narrow" panose="020B0606020202030204" pitchFamily="34" charset="0"/>
              </a:rPr>
              <a:t>Als je het biljet tegen het licht houdt, </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is de donkere veiligheidsdraad zichtbaar.</a:t>
            </a:r>
            <a:endParaRPr altLang="nl-NL" dirty="0">
              <a:latin typeface="Calibri" panose="020F0502020204030204" pitchFamily="34" charset="0"/>
            </a:endParaRPr>
          </a:p>
        </p:txBody>
      </p:sp>
      <p:pic>
        <p:nvPicPr>
          <p:cNvPr id="18436" name="Picture 7">
            <a:extLst>
              <a:ext uri="{FF2B5EF4-FFF2-40B4-BE49-F238E27FC236}">
                <a16:creationId xmlns:a16="http://schemas.microsoft.com/office/drawing/2014/main" id="{A49E9675-98CC-4D07-A3B2-627EA9FCD5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Afbeelding 9" descr="Afbeelding met tekst&#10;&#10;Automatisch gegenereerde beschrijving">
            <a:extLst>
              <a:ext uri="{FF2B5EF4-FFF2-40B4-BE49-F238E27FC236}">
                <a16:creationId xmlns:a16="http://schemas.microsoft.com/office/drawing/2014/main" id="{D46FB38C-09E2-4DED-A873-73781BF93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Afbeelding 10" descr="Afbeelding met tekst&#10;&#10;Automatisch gegenereerde beschrijving">
            <a:extLst>
              <a:ext uri="{FF2B5EF4-FFF2-40B4-BE49-F238E27FC236}">
                <a16:creationId xmlns:a16="http://schemas.microsoft.com/office/drawing/2014/main" id="{936A7BF3-E1F7-4873-945E-1006F41342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763" y="3470275"/>
            <a:ext cx="320357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Afbeelding 2" descr="Afbeelding met gras, tafel&#10;&#10;Automatisch gegenereerde beschrijving">
            <a:extLst>
              <a:ext uri="{FF2B5EF4-FFF2-40B4-BE49-F238E27FC236}">
                <a16:creationId xmlns:a16="http://schemas.microsoft.com/office/drawing/2014/main" id="{130EA29D-6700-42BE-831F-9B8606817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450" y="3473450"/>
            <a:ext cx="300038"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Rechte verbindingslijn met pijl 8">
            <a:extLst>
              <a:ext uri="{FF2B5EF4-FFF2-40B4-BE49-F238E27FC236}">
                <a16:creationId xmlns:a16="http://schemas.microsoft.com/office/drawing/2014/main" id="{D4CDA480-7654-4237-8BAD-87B567AA5466}"/>
              </a:ext>
            </a:extLst>
          </p:cNvPr>
          <p:cNvCxnSpPr/>
          <p:nvPr/>
        </p:nvCxnSpPr>
        <p:spPr>
          <a:xfrm flipH="1">
            <a:off x="3563938" y="4221163"/>
            <a:ext cx="1871662" cy="0"/>
          </a:xfrm>
          <a:prstGeom prst="straightConnector1">
            <a:avLst/>
          </a:prstGeom>
          <a:ln w="25400">
            <a:solidFill>
              <a:srgbClr val="17375E"/>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Vrije vorm 3">
            <a:extLst>
              <a:ext uri="{FF2B5EF4-FFF2-40B4-BE49-F238E27FC236}">
                <a16:creationId xmlns:a16="http://schemas.microsoft.com/office/drawing/2014/main" id="{5CE7A111-F9F9-48FC-8F90-09CC0E40E21E}"/>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pic>
        <p:nvPicPr>
          <p:cNvPr id="19459" name="Picture 7">
            <a:extLst>
              <a:ext uri="{FF2B5EF4-FFF2-40B4-BE49-F238E27FC236}">
                <a16:creationId xmlns:a16="http://schemas.microsoft.com/office/drawing/2014/main" id="{A921A29B-338A-466E-84D9-BF5D28AC16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kstvak 8">
            <a:extLst>
              <a:ext uri="{FF2B5EF4-FFF2-40B4-BE49-F238E27FC236}">
                <a16:creationId xmlns:a16="http://schemas.microsoft.com/office/drawing/2014/main" id="{407FF605-6436-4D01-8D4B-2BDF864935C8}"/>
              </a:ext>
            </a:extLst>
          </p:cNvPr>
          <p:cNvSpPr txBox="1">
            <a:spLocks noChangeArrowheads="1"/>
          </p:cNvSpPr>
          <p:nvPr/>
        </p:nvSpPr>
        <p:spPr bwMode="auto">
          <a:xfrm>
            <a:off x="900113" y="1958975"/>
            <a:ext cx="752316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eaLnBrk="1" hangingPunct="1">
              <a:spcBef>
                <a:spcPct val="0"/>
              </a:spcBef>
              <a:buSzTx/>
              <a:buFontTx/>
              <a:buNone/>
            </a:pPr>
            <a:r>
              <a:rPr lang="nl-NL" altLang="nl-NL" dirty="0">
                <a:solidFill>
                  <a:srgbClr val="17375E"/>
                </a:solidFill>
                <a:latin typeface="Arial Narrow" panose="020B0606020202030204" pitchFamily="34" charset="0"/>
              </a:rPr>
              <a:t>De Europese Centrale Bank (= ECB) heeft plannen om nieuwe bankbiljetten te ontwerpen. Met extra aandacht voor echtheidskenmerken zodat het moeilijk blijft om geld na te maken.</a:t>
            </a:r>
            <a:endParaRPr lang="nl-NL" altLang="nl-NL" sz="2800" dirty="0">
              <a:solidFill>
                <a:srgbClr val="17375E"/>
              </a:solidFill>
              <a:latin typeface="Arial Narrow" panose="020B0606020202030204" pitchFamily="34" charset="0"/>
            </a:endParaRPr>
          </a:p>
        </p:txBody>
      </p:sp>
      <p:pic>
        <p:nvPicPr>
          <p:cNvPr id="19461" name="Afbeelding 8" descr="spaarvarken bril.jpg">
            <a:extLst>
              <a:ext uri="{FF2B5EF4-FFF2-40B4-BE49-F238E27FC236}">
                <a16:creationId xmlns:a16="http://schemas.microsoft.com/office/drawing/2014/main" id="{F6A4AB8C-9B12-49FC-A3C4-6783A167EF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7075" y="5095944"/>
            <a:ext cx="110966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e toelichting 5">
            <a:extLst>
              <a:ext uri="{FF2B5EF4-FFF2-40B4-BE49-F238E27FC236}">
                <a16:creationId xmlns:a16="http://schemas.microsoft.com/office/drawing/2014/main" id="{F975ECA2-FB59-4F0B-8B90-045104D736B4}"/>
              </a:ext>
            </a:extLst>
          </p:cNvPr>
          <p:cNvSpPr/>
          <p:nvPr/>
        </p:nvSpPr>
        <p:spPr>
          <a:xfrm>
            <a:off x="3851920" y="4098131"/>
            <a:ext cx="4104456" cy="1871663"/>
          </a:xfrm>
          <a:custGeom>
            <a:avLst>
              <a:gd name="f0" fmla="val -557"/>
              <a:gd name="f1" fmla="val 1676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19463" name="Tekstvak 6">
            <a:extLst>
              <a:ext uri="{FF2B5EF4-FFF2-40B4-BE49-F238E27FC236}">
                <a16:creationId xmlns:a16="http://schemas.microsoft.com/office/drawing/2014/main" id="{8F9F0806-3E9D-4E3F-BAB5-371BBEB07166}"/>
              </a:ext>
            </a:extLst>
          </p:cNvPr>
          <p:cNvSpPr txBox="1">
            <a:spLocks noChangeArrowheads="1"/>
          </p:cNvSpPr>
          <p:nvPr/>
        </p:nvSpPr>
        <p:spPr bwMode="auto">
          <a:xfrm>
            <a:off x="3672123" y="4419325"/>
            <a:ext cx="446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1800" b="1" dirty="0">
                <a:solidFill>
                  <a:srgbClr val="17375E"/>
                </a:solidFill>
                <a:latin typeface="Ravie" panose="04040805050809020602" pitchFamily="82" charset="0"/>
              </a:rPr>
              <a:t>Je mag als publiek </a:t>
            </a:r>
          </a:p>
          <a:p>
            <a:pPr algn="ctr" eaLnBrk="1" hangingPunct="1">
              <a:spcBef>
                <a:spcPct val="0"/>
              </a:spcBef>
              <a:buSzTx/>
              <a:buFontTx/>
              <a:buNone/>
            </a:pPr>
            <a:r>
              <a:rPr lang="nl-NL" altLang="nl-NL" sz="1800" b="1" dirty="0">
                <a:solidFill>
                  <a:srgbClr val="17375E"/>
                </a:solidFill>
                <a:latin typeface="Ravie" panose="04040805050809020602" pitchFamily="82" charset="0"/>
              </a:rPr>
              <a:t>meedenken over het ontwerp. Houd de </a:t>
            </a:r>
          </a:p>
          <a:p>
            <a:pPr algn="ctr" eaLnBrk="1" hangingPunct="1">
              <a:spcBef>
                <a:spcPct val="0"/>
              </a:spcBef>
              <a:buSzTx/>
              <a:buFontTx/>
              <a:buNone/>
            </a:pPr>
            <a:r>
              <a:rPr lang="nl-NL" altLang="nl-NL" sz="1800" b="1" dirty="0">
                <a:solidFill>
                  <a:srgbClr val="17375E"/>
                </a:solidFill>
                <a:latin typeface="Ravie" panose="04040805050809020602" pitchFamily="82" charset="0"/>
              </a:rPr>
              <a:t>media in de gaten.</a:t>
            </a:r>
          </a:p>
        </p:txBody>
      </p:sp>
      <p:pic>
        <p:nvPicPr>
          <p:cNvPr id="19464" name="Afbeelding 8" descr="Afbeelding met tekst&#10;&#10;Automatisch gegenereerde beschrijving">
            <a:extLst>
              <a:ext uri="{FF2B5EF4-FFF2-40B4-BE49-F238E27FC236}">
                <a16:creationId xmlns:a16="http://schemas.microsoft.com/office/drawing/2014/main" id="{BCEDD181-8DF1-4E80-B574-1C0D63BE2A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Vrije vorm 3">
            <a:extLst>
              <a:ext uri="{FF2B5EF4-FFF2-40B4-BE49-F238E27FC236}">
                <a16:creationId xmlns:a16="http://schemas.microsoft.com/office/drawing/2014/main" id="{5138F20C-A501-480F-AA33-D30774969D28}"/>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20483" name="Tijdelijke aanduiding voor inhoud 2">
            <a:extLst>
              <a:ext uri="{FF2B5EF4-FFF2-40B4-BE49-F238E27FC236}">
                <a16:creationId xmlns:a16="http://schemas.microsoft.com/office/drawing/2014/main" id="{9AA4F8AF-E7EA-41B3-8335-9548A752E4DD}"/>
              </a:ext>
            </a:extLst>
          </p:cNvPr>
          <p:cNvSpPr txBox="1">
            <a:spLocks noGrp="1"/>
          </p:cNvSpPr>
          <p:nvPr>
            <p:ph idx="1"/>
          </p:nvPr>
        </p:nvSpPr>
        <p:spPr>
          <a:xfrm>
            <a:off x="519113" y="1217613"/>
            <a:ext cx="8154987" cy="3579812"/>
          </a:xfrm>
        </p:spPr>
        <p:txBody>
          <a:bodyPr/>
          <a:lstStyle/>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Vraag 3:</a:t>
            </a:r>
          </a:p>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De Nederlandsche Bank (= DNB) zorgt samen met andere banken voor een goede </a:t>
            </a:r>
            <a:r>
              <a:rPr altLang="nl-NL" b="1" dirty="0">
                <a:solidFill>
                  <a:srgbClr val="17375E"/>
                </a:solidFill>
                <a:latin typeface="Arial Narrow" panose="020B0606020202030204" pitchFamily="34" charset="0"/>
              </a:rPr>
              <a:t>beveiliging</a:t>
            </a:r>
            <a:r>
              <a:rPr altLang="nl-NL" dirty="0">
                <a:solidFill>
                  <a:srgbClr val="17375E"/>
                </a:solidFill>
                <a:latin typeface="Arial Narrow" panose="020B0606020202030204" pitchFamily="34" charset="0"/>
              </a:rPr>
              <a:t> van de bankbiljetten. </a:t>
            </a:r>
          </a:p>
          <a:p>
            <a:pPr marL="360363" indent="0" eaLnBrk="1" hangingPunct="1">
              <a:buFont typeface="Arial" panose="020B0604020202020204" pitchFamily="34" charset="0"/>
              <a:buNone/>
            </a:pPr>
            <a:endParaRPr altLang="nl-NL" sz="1500" dirty="0">
              <a:solidFill>
                <a:srgbClr val="17375E"/>
              </a:solidFill>
              <a:latin typeface="Arial Narrow" panose="020B0606020202030204" pitchFamily="34" charset="0"/>
            </a:endParaRPr>
          </a:p>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Maar DNB doet nog veel meer. </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Ook voor </a:t>
            </a:r>
            <a:r>
              <a:rPr altLang="nl-NL" b="1" dirty="0">
                <a:solidFill>
                  <a:srgbClr val="17375E"/>
                </a:solidFill>
                <a:latin typeface="Arial Narrow" panose="020B0606020202030204" pitchFamily="34" charset="0"/>
              </a:rPr>
              <a:t>jouw geldzaken</a:t>
            </a:r>
            <a:r>
              <a:rPr altLang="nl-NL" dirty="0">
                <a:solidFill>
                  <a:srgbClr val="17375E"/>
                </a:solidFill>
                <a:latin typeface="Arial Narrow" panose="020B0606020202030204" pitchFamily="34" charset="0"/>
              </a:rPr>
              <a:t>.</a:t>
            </a:r>
            <a:br>
              <a:rPr altLang="nl-NL" sz="1600" dirty="0">
                <a:latin typeface="Calibri" panose="020F0502020204030204" pitchFamily="34" charset="0"/>
              </a:rPr>
            </a:br>
            <a:endParaRPr altLang="nl-NL" sz="1600" dirty="0">
              <a:latin typeface="Calibri" panose="020F0502020204030204" pitchFamily="34" charset="0"/>
            </a:endParaRPr>
          </a:p>
        </p:txBody>
      </p:sp>
      <p:pic>
        <p:nvPicPr>
          <p:cNvPr id="20484" name="Picture 7">
            <a:extLst>
              <a:ext uri="{FF2B5EF4-FFF2-40B4-BE49-F238E27FC236}">
                <a16:creationId xmlns:a16="http://schemas.microsoft.com/office/drawing/2014/main" id="{D6985A39-1D3C-4BDB-BF33-5CECB65F61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Afbeelding 5" descr="Afbeelding met tekst&#10;&#10;Automatisch gegenereerde beschrijving">
            <a:extLst>
              <a:ext uri="{FF2B5EF4-FFF2-40B4-BE49-F238E27FC236}">
                <a16:creationId xmlns:a16="http://schemas.microsoft.com/office/drawing/2014/main" id="{65C205DE-3BE5-4D56-A372-ADCFBC604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Afbeelding 8" descr="spaarvarken bril.jpg">
            <a:extLst>
              <a:ext uri="{FF2B5EF4-FFF2-40B4-BE49-F238E27FC236}">
                <a16:creationId xmlns:a16="http://schemas.microsoft.com/office/drawing/2014/main" id="{C5C4FE36-7D48-4A6A-A2DD-FB33F879E8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375" y="4997450"/>
            <a:ext cx="11096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Vrije vorm 3">
            <a:extLst>
              <a:ext uri="{FF2B5EF4-FFF2-40B4-BE49-F238E27FC236}">
                <a16:creationId xmlns:a16="http://schemas.microsoft.com/office/drawing/2014/main" id="{47E8448E-1BC2-42BE-83FD-7FB22A8F6B01}"/>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18435" name="Tijdelijke aanduiding voor inhoud 2">
            <a:extLst>
              <a:ext uri="{FF2B5EF4-FFF2-40B4-BE49-F238E27FC236}">
                <a16:creationId xmlns:a16="http://schemas.microsoft.com/office/drawing/2014/main" id="{6248041E-2D10-4CFD-B440-272AAA765FBC}"/>
              </a:ext>
            </a:extLst>
          </p:cNvPr>
          <p:cNvSpPr txBox="1">
            <a:spLocks noGrp="1"/>
          </p:cNvSpPr>
          <p:nvPr>
            <p:ph idx="1"/>
          </p:nvPr>
        </p:nvSpPr>
        <p:spPr>
          <a:xfrm>
            <a:off x="962025" y="1217613"/>
            <a:ext cx="7724775" cy="4525962"/>
          </a:xfrm>
        </p:spPr>
        <p:txBody>
          <a:bodyPr/>
          <a:lstStyle/>
          <a:p>
            <a:pPr marL="0" indent="0" eaLnBrk="1" hangingPunct="1">
              <a:lnSpc>
                <a:spcPct val="90000"/>
              </a:lnSpc>
              <a:buFont typeface="Arial" charset="0"/>
              <a:buNone/>
              <a:defRPr/>
            </a:pPr>
            <a:r>
              <a:rPr dirty="0">
                <a:solidFill>
                  <a:srgbClr val="17375E"/>
                </a:solidFill>
                <a:latin typeface="Arial Narrow" pitchFamily="34" charset="0"/>
              </a:rPr>
              <a:t>Zoals:</a:t>
            </a:r>
          </a:p>
          <a:p>
            <a:pPr marL="447675" indent="-447675" eaLnBrk="1" hangingPunct="1">
              <a:lnSpc>
                <a:spcPct val="90000"/>
              </a:lnSpc>
              <a:buFont typeface="Arial" charset="0"/>
              <a:buChar char="•"/>
              <a:defRPr/>
            </a:pPr>
            <a:r>
              <a:rPr dirty="0">
                <a:solidFill>
                  <a:srgbClr val="17375E"/>
                </a:solidFill>
                <a:latin typeface="Arial Narrow" pitchFamily="34" charset="0"/>
              </a:rPr>
              <a:t>Zorgen voor genoeg en schone bankbiljetten.</a:t>
            </a:r>
          </a:p>
          <a:p>
            <a:pPr marL="447675" indent="-447675" eaLnBrk="1" hangingPunct="1">
              <a:lnSpc>
                <a:spcPct val="90000"/>
              </a:lnSpc>
              <a:buFont typeface="Arial" charset="0"/>
              <a:buChar char="•"/>
              <a:defRPr/>
            </a:pPr>
            <a:r>
              <a:rPr dirty="0">
                <a:solidFill>
                  <a:srgbClr val="17375E"/>
                </a:solidFill>
                <a:latin typeface="Arial Narrow" pitchFamily="34" charset="0"/>
              </a:rPr>
              <a:t>Het controleren van banken, pensioenfondsen en verzekeraars.</a:t>
            </a:r>
          </a:p>
          <a:p>
            <a:pPr marL="447675" indent="-447675" eaLnBrk="1" hangingPunct="1">
              <a:lnSpc>
                <a:spcPct val="90000"/>
              </a:lnSpc>
              <a:buFont typeface="Arial" charset="0"/>
              <a:buChar char="•"/>
              <a:defRPr/>
            </a:pPr>
            <a:r>
              <a:rPr dirty="0">
                <a:solidFill>
                  <a:srgbClr val="17375E"/>
                </a:solidFill>
                <a:latin typeface="Arial Narrow" pitchFamily="34" charset="0"/>
              </a:rPr>
              <a:t>Zorgen dat alle betaalsystemen veilig en betrouwbaar zijn.</a:t>
            </a:r>
          </a:p>
          <a:p>
            <a:pPr marL="447675" indent="-447675" eaLnBrk="1" hangingPunct="1">
              <a:lnSpc>
                <a:spcPct val="90000"/>
              </a:lnSpc>
              <a:buFont typeface="Arial" charset="0"/>
              <a:buChar char="•"/>
              <a:defRPr/>
            </a:pPr>
            <a:r>
              <a:rPr dirty="0">
                <a:solidFill>
                  <a:srgbClr val="17375E"/>
                </a:solidFill>
                <a:latin typeface="Arial Narrow" pitchFamily="34" charset="0"/>
              </a:rPr>
              <a:t>Zorgen voor prijsstabiliteit, zodat jouw geld niet minder waard wordt. </a:t>
            </a:r>
          </a:p>
          <a:p>
            <a:pPr marL="0" indent="0" eaLnBrk="1" hangingPunct="1">
              <a:lnSpc>
                <a:spcPct val="90000"/>
              </a:lnSpc>
              <a:buFont typeface="Arial" panose="020B0604020202020204" pitchFamily="34" charset="0"/>
              <a:buNone/>
              <a:defRPr/>
            </a:pPr>
            <a:endParaRPr dirty="0">
              <a:solidFill>
                <a:srgbClr val="17375E"/>
              </a:solidFill>
              <a:latin typeface="Arial Narrow" pitchFamily="34" charset="0"/>
            </a:endParaRPr>
          </a:p>
        </p:txBody>
      </p:sp>
      <p:pic>
        <p:nvPicPr>
          <p:cNvPr id="21508" name="Picture 7">
            <a:extLst>
              <a:ext uri="{FF2B5EF4-FFF2-40B4-BE49-F238E27FC236}">
                <a16:creationId xmlns:a16="http://schemas.microsoft.com/office/drawing/2014/main" id="{E86378D9-CCE1-4F16-B083-34999C91FB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Afbeelding 5" descr="Afbeelding met tekst&#10;&#10;Automatisch gegenereerde beschrijving">
            <a:extLst>
              <a:ext uri="{FF2B5EF4-FFF2-40B4-BE49-F238E27FC236}">
                <a16:creationId xmlns:a16="http://schemas.microsoft.com/office/drawing/2014/main" id="{9BBED773-03B9-4AAB-ABD9-5B76EBCE9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Vrije vorm 3">
            <a:extLst>
              <a:ext uri="{FF2B5EF4-FFF2-40B4-BE49-F238E27FC236}">
                <a16:creationId xmlns:a16="http://schemas.microsoft.com/office/drawing/2014/main" id="{3262C71F-9423-4F32-9B19-B7A912C36877}"/>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22531" name="Tijdelijke aanduiding voor inhoud 2">
            <a:extLst>
              <a:ext uri="{FF2B5EF4-FFF2-40B4-BE49-F238E27FC236}">
                <a16:creationId xmlns:a16="http://schemas.microsoft.com/office/drawing/2014/main" id="{1C217C0F-F2CF-447B-B95C-4E863A145FDA}"/>
              </a:ext>
            </a:extLst>
          </p:cNvPr>
          <p:cNvSpPr txBox="1">
            <a:spLocks noGrp="1"/>
          </p:cNvSpPr>
          <p:nvPr>
            <p:ph idx="1"/>
          </p:nvPr>
        </p:nvSpPr>
        <p:spPr>
          <a:xfrm>
            <a:off x="519113" y="1266825"/>
            <a:ext cx="8167687" cy="2162175"/>
          </a:xfrm>
        </p:spPr>
        <p:txBody>
          <a:bodyPr/>
          <a:lstStyle/>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Vraag 3: WAAR</a:t>
            </a:r>
          </a:p>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Iedere dag worden er miljoenen bankbiljetten </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door DNB gesorteerd. Er wordt gecontroleerd </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op vuilheid en echtheid. </a:t>
            </a:r>
            <a:endParaRPr altLang="nl-NL" dirty="0">
              <a:latin typeface="Calibri" panose="020F0502020204030204" pitchFamily="34" charset="0"/>
            </a:endParaRPr>
          </a:p>
        </p:txBody>
      </p:sp>
      <p:sp>
        <p:nvSpPr>
          <p:cNvPr id="5" name="Ovale toelichting 5">
            <a:extLst>
              <a:ext uri="{FF2B5EF4-FFF2-40B4-BE49-F238E27FC236}">
                <a16:creationId xmlns:a16="http://schemas.microsoft.com/office/drawing/2014/main" id="{4AC2B8C7-EB8F-4810-B8DD-CCCFDC055416}"/>
              </a:ext>
            </a:extLst>
          </p:cNvPr>
          <p:cNvSpPr/>
          <p:nvPr/>
        </p:nvSpPr>
        <p:spPr>
          <a:xfrm>
            <a:off x="3132138" y="3429000"/>
            <a:ext cx="5400675" cy="2592388"/>
          </a:xfrm>
          <a:custGeom>
            <a:avLst>
              <a:gd name="f0" fmla="val -557"/>
              <a:gd name="f1" fmla="val 1676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22533" name="Tekstvak 6">
            <a:extLst>
              <a:ext uri="{FF2B5EF4-FFF2-40B4-BE49-F238E27FC236}">
                <a16:creationId xmlns:a16="http://schemas.microsoft.com/office/drawing/2014/main" id="{A1B79EAE-DF91-431F-9A16-051CB6895B9C}"/>
              </a:ext>
            </a:extLst>
          </p:cNvPr>
          <p:cNvSpPr txBox="1">
            <a:spLocks noChangeArrowheads="1"/>
          </p:cNvSpPr>
          <p:nvPr/>
        </p:nvSpPr>
        <p:spPr bwMode="auto">
          <a:xfrm>
            <a:off x="3419475" y="3832225"/>
            <a:ext cx="482441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200" dirty="0">
                <a:solidFill>
                  <a:srgbClr val="17375E"/>
                </a:solidFill>
                <a:latin typeface="Ravie" panose="04040805050809020602" pitchFamily="82" charset="0"/>
              </a:rPr>
              <a:t>Als de biljetten zijn goedgekeurd, komen ze via de Geldmaat terug in het betalingsverkeer.</a:t>
            </a:r>
          </a:p>
        </p:txBody>
      </p:sp>
      <p:pic>
        <p:nvPicPr>
          <p:cNvPr id="22534" name="Picture 7">
            <a:extLst>
              <a:ext uri="{FF2B5EF4-FFF2-40B4-BE49-F238E27FC236}">
                <a16:creationId xmlns:a16="http://schemas.microsoft.com/office/drawing/2014/main" id="{691A4505-AAFE-489A-9661-47615E4092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Afbeelding 8" descr="spaarvarken bril.jpg">
            <a:extLst>
              <a:ext uri="{FF2B5EF4-FFF2-40B4-BE49-F238E27FC236}">
                <a16:creationId xmlns:a16="http://schemas.microsoft.com/office/drawing/2014/main" id="{68F09460-0B94-4262-A9B8-EFCD2E466A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4868863"/>
            <a:ext cx="110966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Afbeelding 8" descr="Afbeelding met tekst&#10;&#10;Automatisch gegenereerde beschrijving">
            <a:extLst>
              <a:ext uri="{FF2B5EF4-FFF2-40B4-BE49-F238E27FC236}">
                <a16:creationId xmlns:a16="http://schemas.microsoft.com/office/drawing/2014/main" id="{2AB69616-24BD-4B5F-8BF8-90C9FCC59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Vrije vorm 3">
            <a:extLst>
              <a:ext uri="{FF2B5EF4-FFF2-40B4-BE49-F238E27FC236}">
                <a16:creationId xmlns:a16="http://schemas.microsoft.com/office/drawing/2014/main" id="{0E4A50E1-4949-43BE-8A1C-3AD45FB44FAD}"/>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23555" name="Tijdelijke aanduiding voor inhoud 2">
            <a:extLst>
              <a:ext uri="{FF2B5EF4-FFF2-40B4-BE49-F238E27FC236}">
                <a16:creationId xmlns:a16="http://schemas.microsoft.com/office/drawing/2014/main" id="{8F7052DF-5717-4239-9C43-9B3A11FC923B}"/>
              </a:ext>
            </a:extLst>
          </p:cNvPr>
          <p:cNvSpPr txBox="1">
            <a:spLocks noGrp="1"/>
          </p:cNvSpPr>
          <p:nvPr>
            <p:ph idx="1"/>
          </p:nvPr>
        </p:nvSpPr>
        <p:spPr>
          <a:xfrm>
            <a:off x="519113" y="1217613"/>
            <a:ext cx="8167687" cy="4525962"/>
          </a:xfrm>
        </p:spPr>
        <p:txBody>
          <a:bodyPr/>
          <a:lstStyle/>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Vraag 4:</a:t>
            </a:r>
          </a:p>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Je kan bij verschillende banken een rekening openen. Iedere bank heeft zijn </a:t>
            </a:r>
            <a:r>
              <a:rPr altLang="nl-NL" b="1" dirty="0">
                <a:solidFill>
                  <a:srgbClr val="17375E"/>
                </a:solidFill>
                <a:latin typeface="Arial Narrow" panose="020B0606020202030204" pitchFamily="34" charset="0"/>
              </a:rPr>
              <a:t>eigen regels </a:t>
            </a:r>
            <a:r>
              <a:rPr altLang="nl-NL" dirty="0">
                <a:solidFill>
                  <a:srgbClr val="17375E"/>
                </a:solidFill>
                <a:latin typeface="Arial Narrow" panose="020B0606020202030204" pitchFamily="34" charset="0"/>
              </a:rPr>
              <a:t>en voorwaarden. </a:t>
            </a:r>
          </a:p>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Jij mag zelf kiezen bij welke bank jij bankiert.</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Kies wat jij </a:t>
            </a:r>
            <a:r>
              <a:rPr altLang="nl-NL" b="1" dirty="0">
                <a:solidFill>
                  <a:srgbClr val="17375E"/>
                </a:solidFill>
                <a:latin typeface="Arial Narrow" panose="020B0606020202030204" pitchFamily="34" charset="0"/>
              </a:rPr>
              <a:t>belangrijk</a:t>
            </a:r>
            <a:r>
              <a:rPr altLang="nl-NL" dirty="0">
                <a:solidFill>
                  <a:srgbClr val="17375E"/>
                </a:solidFill>
                <a:latin typeface="Arial Narrow" panose="020B0606020202030204" pitchFamily="34" charset="0"/>
              </a:rPr>
              <a:t> vindt bijvoorbeeld:</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 het kiezen van een eigen pincode</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 een duurzame bank</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 persoonlijk advies</a:t>
            </a:r>
          </a:p>
          <a:p>
            <a:pPr marL="360363" indent="0" eaLnBrk="1" hangingPunct="1">
              <a:buFont typeface="Arial" panose="020B0604020202020204" pitchFamily="34" charset="0"/>
              <a:buNone/>
            </a:pPr>
            <a:br>
              <a:rPr altLang="nl-NL" dirty="0">
                <a:latin typeface="Calibri" panose="020F0502020204030204" pitchFamily="34" charset="0"/>
              </a:rPr>
            </a:br>
            <a:endParaRPr altLang="nl-NL" dirty="0">
              <a:latin typeface="Calibri" panose="020F0502020204030204" pitchFamily="34" charset="0"/>
            </a:endParaRPr>
          </a:p>
        </p:txBody>
      </p:sp>
      <p:pic>
        <p:nvPicPr>
          <p:cNvPr id="23556" name="Picture 7">
            <a:extLst>
              <a:ext uri="{FF2B5EF4-FFF2-40B4-BE49-F238E27FC236}">
                <a16:creationId xmlns:a16="http://schemas.microsoft.com/office/drawing/2014/main" id="{DCB20BB2-F4B7-4F79-ACA4-39E172FD45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Afbeelding 5" descr="Afbeelding met tekst&#10;&#10;Automatisch gegenereerde beschrijving">
            <a:extLst>
              <a:ext uri="{FF2B5EF4-FFF2-40B4-BE49-F238E27FC236}">
                <a16:creationId xmlns:a16="http://schemas.microsoft.com/office/drawing/2014/main" id="{03D26DA6-30FF-43D5-A173-DEFE30982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Vrije vorm 3">
            <a:extLst>
              <a:ext uri="{FF2B5EF4-FFF2-40B4-BE49-F238E27FC236}">
                <a16:creationId xmlns:a16="http://schemas.microsoft.com/office/drawing/2014/main" id="{C5EAE242-05CE-4AB6-8D1D-00B54580E061}"/>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24579" name="Tijdelijke aanduiding voor inhoud 2">
            <a:extLst>
              <a:ext uri="{FF2B5EF4-FFF2-40B4-BE49-F238E27FC236}">
                <a16:creationId xmlns:a16="http://schemas.microsoft.com/office/drawing/2014/main" id="{904B480E-35F9-4761-BE68-4B2DEBC21B84}"/>
              </a:ext>
            </a:extLst>
          </p:cNvPr>
          <p:cNvSpPr txBox="1">
            <a:spLocks noGrp="1"/>
          </p:cNvSpPr>
          <p:nvPr>
            <p:ph idx="1"/>
          </p:nvPr>
        </p:nvSpPr>
        <p:spPr>
          <a:xfrm>
            <a:off x="457200" y="1268413"/>
            <a:ext cx="8229600" cy="1828800"/>
          </a:xfrm>
        </p:spPr>
        <p:txBody>
          <a:bodyPr/>
          <a:lstStyle/>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Vraag 4: NIET WAAR</a:t>
            </a:r>
          </a:p>
          <a:p>
            <a:pPr marL="360363" indent="0" eaLnBrk="1" hangingPunct="1">
              <a:buFont typeface="Arial" panose="020B0604020202020204" pitchFamily="34" charset="0"/>
              <a:buNone/>
            </a:pPr>
            <a:r>
              <a:rPr altLang="nl-NL" b="1" dirty="0">
                <a:solidFill>
                  <a:srgbClr val="17375E"/>
                </a:solidFill>
                <a:latin typeface="Arial Narrow" panose="020B0606020202030204" pitchFamily="34" charset="0"/>
              </a:rPr>
              <a:t>Niet</a:t>
            </a:r>
            <a:r>
              <a:rPr altLang="nl-NL" dirty="0">
                <a:solidFill>
                  <a:srgbClr val="17375E"/>
                </a:solidFill>
                <a:latin typeface="Arial Narrow" panose="020B0606020202030204" pitchFamily="34" charset="0"/>
              </a:rPr>
              <a:t> alle betaalrekeningen zijn gratis. </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Je betaalt dan per maand een vast bedrag. </a:t>
            </a:r>
          </a:p>
        </p:txBody>
      </p:sp>
      <p:pic>
        <p:nvPicPr>
          <p:cNvPr id="24580" name="Picture 7">
            <a:extLst>
              <a:ext uri="{FF2B5EF4-FFF2-40B4-BE49-F238E27FC236}">
                <a16:creationId xmlns:a16="http://schemas.microsoft.com/office/drawing/2014/main" id="{DB98E317-16F0-4325-9D4B-E980BC2595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Afbeelding 6" descr="Afbeelding met tekst&#10;&#10;Automatisch gegenereerde beschrijving">
            <a:extLst>
              <a:ext uri="{FF2B5EF4-FFF2-40B4-BE49-F238E27FC236}">
                <a16:creationId xmlns:a16="http://schemas.microsoft.com/office/drawing/2014/main" id="{B9EC4BD4-F6BF-4EB3-A792-2982BD090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Afbeelding 8" descr="spaarvarken bril.jpg">
            <a:extLst>
              <a:ext uri="{FF2B5EF4-FFF2-40B4-BE49-F238E27FC236}">
                <a16:creationId xmlns:a16="http://schemas.microsoft.com/office/drawing/2014/main" id="{CDF76E96-2B34-4AC6-BBED-0D8AB73304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375" y="4997450"/>
            <a:ext cx="11096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Vrije vorm 5">
            <a:extLst>
              <a:ext uri="{FF2B5EF4-FFF2-40B4-BE49-F238E27FC236}">
                <a16:creationId xmlns:a16="http://schemas.microsoft.com/office/drawing/2014/main" id="{605FAABB-0EC3-4DE7-8B61-A0C56C6F72EF}"/>
              </a:ext>
            </a:extLst>
          </p:cNvPr>
          <p:cNvSpPr>
            <a:spLocks/>
          </p:cNvSpPr>
          <p:nvPr/>
        </p:nvSpPr>
        <p:spPr bwMode="auto">
          <a:xfrm>
            <a:off x="323850" y="188913"/>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9">
            <a:extLst>
              <a:ext uri="{FF2B5EF4-FFF2-40B4-BE49-F238E27FC236}">
                <a16:creationId xmlns:a16="http://schemas.microsoft.com/office/drawing/2014/main" id="{54335DB7-162E-474D-9698-8667BF4560A8}"/>
              </a:ext>
            </a:extLst>
          </p:cNvPr>
          <p:cNvSpPr/>
          <p:nvPr/>
        </p:nvSpPr>
        <p:spPr>
          <a:xfrm>
            <a:off x="5219700" y="4149725"/>
            <a:ext cx="2447925" cy="1439863"/>
          </a:xfrm>
          <a:custGeom>
            <a:avLst>
              <a:gd name="f0" fmla="val 921"/>
              <a:gd name="f1" fmla="val 19454"/>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dirty="0">
              <a:solidFill>
                <a:srgbClr val="FFFFFF"/>
              </a:solidFill>
              <a:latin typeface="Calibri"/>
              <a:cs typeface="+mn-cs"/>
            </a:endParaRPr>
          </a:p>
        </p:txBody>
      </p:sp>
      <p:sp>
        <p:nvSpPr>
          <p:cNvPr id="6148" name="Tekstvak 10">
            <a:extLst>
              <a:ext uri="{FF2B5EF4-FFF2-40B4-BE49-F238E27FC236}">
                <a16:creationId xmlns:a16="http://schemas.microsoft.com/office/drawing/2014/main" id="{D3137F83-67AC-47D6-99E8-34A796039D6D}"/>
              </a:ext>
            </a:extLst>
          </p:cNvPr>
          <p:cNvSpPr txBox="1">
            <a:spLocks noChangeArrowheads="1"/>
          </p:cNvSpPr>
          <p:nvPr/>
        </p:nvSpPr>
        <p:spPr bwMode="auto">
          <a:xfrm>
            <a:off x="5091113" y="4492625"/>
            <a:ext cx="2736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000">
                <a:solidFill>
                  <a:srgbClr val="17375E"/>
                </a:solidFill>
                <a:latin typeface="Ravie" panose="04040805050809020602" pitchFamily="82" charset="0"/>
              </a:rPr>
              <a:t>Klaar voor </a:t>
            </a:r>
            <a:br>
              <a:rPr lang="nl-NL" altLang="nl-NL" sz="2000">
                <a:solidFill>
                  <a:srgbClr val="17375E"/>
                </a:solidFill>
                <a:latin typeface="Ravie" panose="04040805050809020602" pitchFamily="82" charset="0"/>
              </a:rPr>
            </a:br>
            <a:r>
              <a:rPr lang="nl-NL" altLang="nl-NL" sz="2000">
                <a:solidFill>
                  <a:srgbClr val="17375E"/>
                </a:solidFill>
                <a:latin typeface="Ravie" panose="04040805050809020602" pitchFamily="82" charset="0"/>
              </a:rPr>
              <a:t>de start!</a:t>
            </a:r>
          </a:p>
        </p:txBody>
      </p:sp>
      <p:sp>
        <p:nvSpPr>
          <p:cNvPr id="3078" name="Tijdelijke aanduiding voor inhoud 2">
            <a:extLst>
              <a:ext uri="{FF2B5EF4-FFF2-40B4-BE49-F238E27FC236}">
                <a16:creationId xmlns:a16="http://schemas.microsoft.com/office/drawing/2014/main" id="{5C493517-27BD-440C-9582-E64309B4FF82}"/>
              </a:ext>
            </a:extLst>
          </p:cNvPr>
          <p:cNvSpPr txBox="1">
            <a:spLocks noGrp="1"/>
          </p:cNvSpPr>
          <p:nvPr>
            <p:ph idx="1"/>
          </p:nvPr>
        </p:nvSpPr>
        <p:spPr>
          <a:xfrm>
            <a:off x="1042988" y="1484313"/>
            <a:ext cx="7643812" cy="2266950"/>
          </a:xfrm>
        </p:spPr>
        <p:txBody>
          <a:bodyPr/>
          <a:lstStyle/>
          <a:p>
            <a:pPr marL="0" indent="0" eaLnBrk="1" hangingPunct="1">
              <a:buFont typeface="Arial" panose="020B0604020202020204" pitchFamily="34" charset="0"/>
              <a:buNone/>
              <a:defRPr/>
            </a:pPr>
            <a:r>
              <a:rPr altLang="nl-NL" sz="2600" b="1" dirty="0">
                <a:solidFill>
                  <a:srgbClr val="17375E"/>
                </a:solidFill>
                <a:latin typeface="Ravie" panose="04040805050809020602" pitchFamily="82" charset="0"/>
              </a:rPr>
              <a:t>Wat gaan we doen?</a:t>
            </a:r>
          </a:p>
          <a:p>
            <a:pPr eaLnBrk="1" hangingPunct="1">
              <a:buFontTx/>
              <a:buChar char="-"/>
              <a:defRPr/>
            </a:pPr>
            <a:r>
              <a:rPr altLang="nl-NL" dirty="0">
                <a:solidFill>
                  <a:srgbClr val="17375E"/>
                </a:solidFill>
                <a:latin typeface="Arial Narrow" panose="020B0606020202030204" pitchFamily="34" charset="0"/>
              </a:rPr>
              <a:t>Quiz</a:t>
            </a:r>
          </a:p>
          <a:p>
            <a:pPr eaLnBrk="1" hangingPunct="1">
              <a:buFontTx/>
              <a:buChar char="-"/>
              <a:defRPr/>
            </a:pPr>
            <a:r>
              <a:rPr altLang="nl-NL" dirty="0">
                <a:solidFill>
                  <a:srgbClr val="17375E"/>
                </a:solidFill>
                <a:latin typeface="Arial Narrow" panose="020B0606020202030204" pitchFamily="34" charset="0"/>
              </a:rPr>
              <a:t>Vragen beantwoorden</a:t>
            </a:r>
          </a:p>
          <a:p>
            <a:pPr eaLnBrk="1" hangingPunct="1">
              <a:buFontTx/>
              <a:buChar char="-"/>
              <a:defRPr/>
            </a:pPr>
            <a:r>
              <a:rPr altLang="nl-NL" dirty="0">
                <a:solidFill>
                  <a:srgbClr val="17375E"/>
                </a:solidFill>
                <a:latin typeface="Arial Narrow" panose="020B0606020202030204" pitchFamily="34" charset="0"/>
              </a:rPr>
              <a:t>Tips delen</a:t>
            </a:r>
          </a:p>
        </p:txBody>
      </p:sp>
      <p:pic>
        <p:nvPicPr>
          <p:cNvPr id="6150" name="Picture 7">
            <a:extLst>
              <a:ext uri="{FF2B5EF4-FFF2-40B4-BE49-F238E27FC236}">
                <a16:creationId xmlns:a16="http://schemas.microsoft.com/office/drawing/2014/main" id="{D6B5E1FB-5109-4983-9D0C-9B6982FF1A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Afbeelding 8" descr="spaarvarken bril.jpg">
            <a:extLst>
              <a:ext uri="{FF2B5EF4-FFF2-40B4-BE49-F238E27FC236}">
                <a16:creationId xmlns:a16="http://schemas.microsoft.com/office/drawing/2014/main" id="{B8DB9A55-D614-4AD7-B365-EFC56C7817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5157788"/>
            <a:ext cx="1109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Afbeelding 8" descr="Afbeelding met tekst&#10;&#10;Automatisch gegenereerde beschrijving">
            <a:extLst>
              <a:ext uri="{FF2B5EF4-FFF2-40B4-BE49-F238E27FC236}">
                <a16:creationId xmlns:a16="http://schemas.microsoft.com/office/drawing/2014/main" id="{E98BBA42-EC55-47D8-A277-1100058E75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Vrije vorm 3">
            <a:extLst>
              <a:ext uri="{FF2B5EF4-FFF2-40B4-BE49-F238E27FC236}">
                <a16:creationId xmlns:a16="http://schemas.microsoft.com/office/drawing/2014/main" id="{33E4E07D-4208-42F4-A6D7-42D961453F30}"/>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pic>
        <p:nvPicPr>
          <p:cNvPr id="25603" name="Picture 7">
            <a:extLst>
              <a:ext uri="{FF2B5EF4-FFF2-40B4-BE49-F238E27FC236}">
                <a16:creationId xmlns:a16="http://schemas.microsoft.com/office/drawing/2014/main" id="{7ED6330A-E4C1-43F5-8091-2D5C470F92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jdelijke aanduiding voor inhoud 2">
            <a:extLst>
              <a:ext uri="{FF2B5EF4-FFF2-40B4-BE49-F238E27FC236}">
                <a16:creationId xmlns:a16="http://schemas.microsoft.com/office/drawing/2014/main" id="{CF3A8343-F1CE-45AF-86D9-14B1599295AD}"/>
              </a:ext>
            </a:extLst>
          </p:cNvPr>
          <p:cNvSpPr txBox="1">
            <a:spLocks noGrp="1"/>
          </p:cNvSpPr>
          <p:nvPr>
            <p:ph idx="1"/>
          </p:nvPr>
        </p:nvSpPr>
        <p:spPr>
          <a:xfrm>
            <a:off x="457200" y="1279525"/>
            <a:ext cx="8229600" cy="2654300"/>
          </a:xfrm>
        </p:spPr>
        <p:txBody>
          <a:bodyPr/>
          <a:lstStyle/>
          <a:p>
            <a:pPr marL="360363" indent="0" eaLnBrk="1" hangingPunct="1">
              <a:buFont typeface="Arial" charset="0"/>
              <a:buNone/>
              <a:defRPr/>
            </a:pPr>
            <a:r>
              <a:rPr dirty="0">
                <a:solidFill>
                  <a:srgbClr val="17375E"/>
                </a:solidFill>
                <a:latin typeface="Arial Narrow" pitchFamily="34" charset="0"/>
              </a:rPr>
              <a:t>Vraag 5: NIET WAAR</a:t>
            </a:r>
          </a:p>
          <a:p>
            <a:pPr marL="360363" indent="0" eaLnBrk="1" hangingPunct="1">
              <a:buFont typeface="Arial" charset="0"/>
              <a:buNone/>
              <a:defRPr/>
            </a:pPr>
            <a:r>
              <a:rPr b="1" dirty="0">
                <a:solidFill>
                  <a:srgbClr val="17375E"/>
                </a:solidFill>
                <a:latin typeface="Arial Narrow" pitchFamily="34" charset="0"/>
              </a:rPr>
              <a:t>Hoeveel</a:t>
            </a:r>
            <a:r>
              <a:rPr dirty="0">
                <a:solidFill>
                  <a:srgbClr val="17375E"/>
                </a:solidFill>
                <a:latin typeface="Arial Narrow" pitchFamily="34" charset="0"/>
              </a:rPr>
              <a:t> je mag pinnen wordt bepaald door:</a:t>
            </a:r>
          </a:p>
          <a:p>
            <a:pPr marL="874713" indent="-514350" eaLnBrk="1" hangingPunct="1">
              <a:buFont typeface="Arial" charset="0"/>
              <a:buAutoNum type="arabicPeriod"/>
              <a:defRPr/>
            </a:pPr>
            <a:r>
              <a:rPr dirty="0">
                <a:solidFill>
                  <a:srgbClr val="17375E"/>
                </a:solidFill>
                <a:latin typeface="Arial Narrow" pitchFamily="34" charset="0"/>
              </a:rPr>
              <a:t>Hoeveel geld er op je rekening staat.</a:t>
            </a:r>
          </a:p>
          <a:p>
            <a:pPr marL="874713" indent="-514350" eaLnBrk="1" hangingPunct="1">
              <a:buFont typeface="Arial" charset="0"/>
              <a:buAutoNum type="arabicPeriod"/>
              <a:defRPr/>
            </a:pPr>
            <a:r>
              <a:rPr dirty="0">
                <a:solidFill>
                  <a:srgbClr val="17375E"/>
                </a:solidFill>
                <a:latin typeface="Arial Narrow" pitchFamily="34" charset="0"/>
              </a:rPr>
              <a:t>Het maximale pinbedrag per dag.</a:t>
            </a:r>
          </a:p>
          <a:p>
            <a:pPr marL="874713" indent="-514350" eaLnBrk="1" hangingPunct="1">
              <a:buFont typeface="Arial" charset="0"/>
              <a:buAutoNum type="arabicPeriod"/>
              <a:defRPr/>
            </a:pPr>
            <a:endParaRPr dirty="0">
              <a:solidFill>
                <a:srgbClr val="17375E"/>
              </a:solidFill>
              <a:latin typeface="Arial Narrow" pitchFamily="34" charset="0"/>
            </a:endParaRPr>
          </a:p>
        </p:txBody>
      </p:sp>
      <p:pic>
        <p:nvPicPr>
          <p:cNvPr id="25605" name="Afbeelding 8" descr="spaarvarken bril.jpg">
            <a:extLst>
              <a:ext uri="{FF2B5EF4-FFF2-40B4-BE49-F238E27FC236}">
                <a16:creationId xmlns:a16="http://schemas.microsoft.com/office/drawing/2014/main" id="{2C6BE245-FF0D-4FBE-88CF-EC743ECC4B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5024438"/>
            <a:ext cx="1109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5">
            <a:extLst>
              <a:ext uri="{FF2B5EF4-FFF2-40B4-BE49-F238E27FC236}">
                <a16:creationId xmlns:a16="http://schemas.microsoft.com/office/drawing/2014/main" id="{250BBD96-A337-44CE-AA77-1B8B375C1087}"/>
              </a:ext>
            </a:extLst>
          </p:cNvPr>
          <p:cNvSpPr/>
          <p:nvPr/>
        </p:nvSpPr>
        <p:spPr>
          <a:xfrm>
            <a:off x="4111625" y="4221163"/>
            <a:ext cx="3744913" cy="1811337"/>
          </a:xfrm>
          <a:custGeom>
            <a:avLst>
              <a:gd name="f0" fmla="val -557"/>
              <a:gd name="f1" fmla="val 1676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25607" name="Tekstvak 8">
            <a:extLst>
              <a:ext uri="{FF2B5EF4-FFF2-40B4-BE49-F238E27FC236}">
                <a16:creationId xmlns:a16="http://schemas.microsoft.com/office/drawing/2014/main" id="{80BDD396-0E48-4863-90DD-F8EFA74F2504}"/>
              </a:ext>
            </a:extLst>
          </p:cNvPr>
          <p:cNvSpPr txBox="1">
            <a:spLocks noChangeArrowheads="1"/>
          </p:cNvSpPr>
          <p:nvPr/>
        </p:nvSpPr>
        <p:spPr bwMode="auto">
          <a:xfrm>
            <a:off x="4254500" y="4694238"/>
            <a:ext cx="3457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1800" dirty="0">
                <a:solidFill>
                  <a:srgbClr val="17375E"/>
                </a:solidFill>
                <a:latin typeface="Ravie" panose="04040805050809020602" pitchFamily="82" charset="0"/>
              </a:rPr>
              <a:t>In de app van jouw bank kan je limieten instellen.</a:t>
            </a:r>
          </a:p>
        </p:txBody>
      </p:sp>
      <p:pic>
        <p:nvPicPr>
          <p:cNvPr id="25608" name="Afbeelding 8" descr="Afbeelding met tekst&#10;&#10;Automatisch gegenereerde beschrijving">
            <a:extLst>
              <a:ext uri="{FF2B5EF4-FFF2-40B4-BE49-F238E27FC236}">
                <a16:creationId xmlns:a16="http://schemas.microsoft.com/office/drawing/2014/main" id="{89730A23-28C2-4DC6-B2E4-B5E077A948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inhoud 2">
            <a:extLst>
              <a:ext uri="{FF2B5EF4-FFF2-40B4-BE49-F238E27FC236}">
                <a16:creationId xmlns:a16="http://schemas.microsoft.com/office/drawing/2014/main" id="{F811E705-5035-4655-8764-37C0D12CB735}"/>
              </a:ext>
            </a:extLst>
          </p:cNvPr>
          <p:cNvSpPr txBox="1">
            <a:spLocks noGrp="1"/>
          </p:cNvSpPr>
          <p:nvPr>
            <p:ph idx="1"/>
          </p:nvPr>
        </p:nvSpPr>
        <p:spPr>
          <a:xfrm>
            <a:off x="1042988" y="1268413"/>
            <a:ext cx="7643812" cy="4968875"/>
          </a:xfrm>
        </p:spPr>
        <p:txBody>
          <a:bodyPr/>
          <a:lstStyle/>
          <a:p>
            <a:pPr marL="0" indent="0" eaLnBrk="1" hangingPunct="1">
              <a:buFont typeface="Arial" panose="020B0604020202020204" pitchFamily="34" charset="0"/>
              <a:buNone/>
            </a:pPr>
            <a:endParaRPr altLang="nl-NL">
              <a:solidFill>
                <a:srgbClr val="17375E"/>
              </a:solidFill>
              <a:latin typeface="Arial Narrow" panose="020B0606020202030204" pitchFamily="34" charset="0"/>
            </a:endParaRPr>
          </a:p>
          <a:p>
            <a:pPr marL="0" indent="0" eaLnBrk="1" hangingPunct="1">
              <a:buFont typeface="Arial" panose="020B0604020202020204" pitchFamily="34" charset="0"/>
              <a:buNone/>
            </a:pPr>
            <a:br>
              <a:rPr altLang="nl-NL">
                <a:latin typeface="Arial Narrow" panose="020B0606020202030204" pitchFamily="34" charset="0"/>
              </a:rPr>
            </a:br>
            <a:endParaRPr altLang="nl-NL">
              <a:latin typeface="Arial Narrow" panose="020B0606020202030204" pitchFamily="34" charset="0"/>
            </a:endParaRPr>
          </a:p>
        </p:txBody>
      </p:sp>
      <p:sp>
        <p:nvSpPr>
          <p:cNvPr id="26627" name="Vrije vorm 5">
            <a:extLst>
              <a:ext uri="{FF2B5EF4-FFF2-40B4-BE49-F238E27FC236}">
                <a16:creationId xmlns:a16="http://schemas.microsoft.com/office/drawing/2014/main" id="{1C0A679D-6C8B-4019-87B1-B645A66BCA1C}"/>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26628" name="Tekstvak 8">
            <a:extLst>
              <a:ext uri="{FF2B5EF4-FFF2-40B4-BE49-F238E27FC236}">
                <a16:creationId xmlns:a16="http://schemas.microsoft.com/office/drawing/2014/main" id="{E9D51DDF-5688-4525-AB10-B61412110F0B}"/>
              </a:ext>
            </a:extLst>
          </p:cNvPr>
          <p:cNvSpPr txBox="1">
            <a:spLocks noChangeArrowheads="1"/>
          </p:cNvSpPr>
          <p:nvPr/>
        </p:nvSpPr>
        <p:spPr bwMode="auto">
          <a:xfrm>
            <a:off x="1763713" y="1700213"/>
            <a:ext cx="590391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dirty="0">
                <a:solidFill>
                  <a:srgbClr val="17375E"/>
                </a:solidFill>
                <a:latin typeface="Ravie" panose="04040805050809020602" pitchFamily="82" charset="0"/>
              </a:rPr>
              <a:t>Pak je werkblad voor </a:t>
            </a:r>
            <a:br>
              <a:rPr lang="nl-NL" altLang="nl-NL" sz="2400" dirty="0">
                <a:solidFill>
                  <a:srgbClr val="17375E"/>
                </a:solidFill>
                <a:latin typeface="Ravie" panose="04040805050809020602" pitchFamily="82" charset="0"/>
              </a:rPr>
            </a:br>
            <a:r>
              <a:rPr lang="nl-NL" altLang="nl-NL" sz="2400" dirty="0">
                <a:solidFill>
                  <a:srgbClr val="17375E"/>
                </a:solidFill>
                <a:latin typeface="Ravie" panose="04040805050809020602" pitchFamily="82" charset="0"/>
              </a:rPr>
              <a:t>5 nieuwe vragen.</a:t>
            </a:r>
            <a:br>
              <a:rPr lang="nl-NL" altLang="nl-NL" sz="2400" dirty="0">
                <a:solidFill>
                  <a:srgbClr val="17375E"/>
                </a:solidFill>
                <a:latin typeface="Ravie" panose="04040805050809020602" pitchFamily="82" charset="0"/>
              </a:rPr>
            </a:br>
            <a:endParaRPr lang="nl-NL" altLang="nl-NL" sz="2400" dirty="0">
              <a:solidFill>
                <a:srgbClr val="17375E"/>
              </a:solidFill>
              <a:latin typeface="Ravie" panose="04040805050809020602" pitchFamily="82" charset="0"/>
            </a:endParaRPr>
          </a:p>
          <a:p>
            <a:pPr algn="ctr" eaLnBrk="1" hangingPunct="1">
              <a:spcBef>
                <a:spcPct val="0"/>
              </a:spcBef>
              <a:buSzTx/>
              <a:buFontTx/>
              <a:buNone/>
            </a:pPr>
            <a:r>
              <a:rPr lang="nl-NL" altLang="nl-NL" sz="3600" dirty="0">
                <a:solidFill>
                  <a:srgbClr val="17375E"/>
                </a:solidFill>
                <a:latin typeface="Ravie" panose="04040805050809020602" pitchFamily="82" charset="0"/>
              </a:rPr>
              <a:t>Zijn jullie er klaar voor?</a:t>
            </a:r>
          </a:p>
        </p:txBody>
      </p:sp>
      <p:pic>
        <p:nvPicPr>
          <p:cNvPr id="26629" name="Afbeelding 9" descr="spaarvarken bril.jpg">
            <a:extLst>
              <a:ext uri="{FF2B5EF4-FFF2-40B4-BE49-F238E27FC236}">
                <a16:creationId xmlns:a16="http://schemas.microsoft.com/office/drawing/2014/main" id="{58147563-475B-4A17-9F07-DD910B727F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8" y="4076700"/>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7">
            <a:extLst>
              <a:ext uri="{FF2B5EF4-FFF2-40B4-BE49-F238E27FC236}">
                <a16:creationId xmlns:a16="http://schemas.microsoft.com/office/drawing/2014/main" id="{22B9BC44-40D1-40A3-91C3-FEC86D437D41}"/>
              </a:ext>
            </a:extLst>
          </p:cNvPr>
          <p:cNvSpPr/>
          <p:nvPr/>
        </p:nvSpPr>
        <p:spPr>
          <a:xfrm>
            <a:off x="1835150" y="836613"/>
            <a:ext cx="5689600" cy="4248150"/>
          </a:xfrm>
          <a:custGeom>
            <a:avLst>
              <a:gd name="f0" fmla="val 2539"/>
              <a:gd name="f1" fmla="val 2028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pic>
        <p:nvPicPr>
          <p:cNvPr id="26631" name="Afbeelding 7" descr="Afbeelding met tekst&#10;&#10;Automatisch gegenereerde beschrijving">
            <a:extLst>
              <a:ext uri="{FF2B5EF4-FFF2-40B4-BE49-F238E27FC236}">
                <a16:creationId xmlns:a16="http://schemas.microsoft.com/office/drawing/2014/main" id="{FDB664AD-587D-44CB-87A5-E3A08F7C4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Vrije vorm 3">
            <a:extLst>
              <a:ext uri="{FF2B5EF4-FFF2-40B4-BE49-F238E27FC236}">
                <a16:creationId xmlns:a16="http://schemas.microsoft.com/office/drawing/2014/main" id="{E6A6C1FF-78B0-4528-B645-949F33AF98D5}"/>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C3D55445-3E78-48A7-84B6-BA5CF1709868}"/>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27652" name="Tekstvak 6">
            <a:extLst>
              <a:ext uri="{FF2B5EF4-FFF2-40B4-BE49-F238E27FC236}">
                <a16:creationId xmlns:a16="http://schemas.microsoft.com/office/drawing/2014/main" id="{0BCBFAD9-6C31-4AC1-9F3F-9EB624BF1DE7}"/>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6</a:t>
            </a:r>
          </a:p>
        </p:txBody>
      </p:sp>
      <p:sp>
        <p:nvSpPr>
          <p:cNvPr id="27653" name="Tijdelijke aanduiding voor inhoud 2">
            <a:extLst>
              <a:ext uri="{FF2B5EF4-FFF2-40B4-BE49-F238E27FC236}">
                <a16:creationId xmlns:a16="http://schemas.microsoft.com/office/drawing/2014/main" id="{82BF449C-3CAD-4811-914E-522948079643}"/>
              </a:ext>
            </a:extLst>
          </p:cNvPr>
          <p:cNvSpPr txBox="1">
            <a:spLocks noGrp="1"/>
          </p:cNvSpPr>
          <p:nvPr>
            <p:ph idx="1"/>
          </p:nvPr>
        </p:nvSpPr>
        <p:spPr>
          <a:xfrm>
            <a:off x="468313" y="2852738"/>
            <a:ext cx="8229600" cy="2986087"/>
          </a:xfrm>
        </p:spPr>
        <p:txBody>
          <a:bodyPr anchorCtr="1"/>
          <a:lstStyle/>
          <a:p>
            <a:pPr algn="ctr" eaLnBrk="1" hangingPunct="1">
              <a:spcBef>
                <a:spcPts val="1000"/>
              </a:spcBef>
              <a:buFont typeface="Arial" panose="020B0604020202020204" pitchFamily="34" charset="0"/>
              <a:buNone/>
            </a:pPr>
            <a:r>
              <a:rPr altLang="nl-NL" sz="4000">
                <a:solidFill>
                  <a:srgbClr val="17375E"/>
                </a:solidFill>
                <a:latin typeface="Arial Narrow" panose="020B0606020202030204" pitchFamily="34" charset="0"/>
              </a:rPr>
              <a:t>Heb jij een </a:t>
            </a:r>
            <a:r>
              <a:rPr altLang="nl-NL" sz="4000" b="1">
                <a:solidFill>
                  <a:srgbClr val="17375E"/>
                </a:solidFill>
                <a:latin typeface="Arial Narrow" panose="020B0606020202030204" pitchFamily="34" charset="0"/>
              </a:rPr>
              <a:t>bijbaantje</a:t>
            </a:r>
            <a:r>
              <a:rPr altLang="nl-NL" sz="4000">
                <a:solidFill>
                  <a:srgbClr val="17375E"/>
                </a:solidFill>
                <a:latin typeface="Arial Narrow" panose="020B0606020202030204" pitchFamily="34" charset="0"/>
              </a:rPr>
              <a:t>?</a:t>
            </a:r>
          </a:p>
        </p:txBody>
      </p:sp>
      <p:pic>
        <p:nvPicPr>
          <p:cNvPr id="27654" name="Picture 7">
            <a:extLst>
              <a:ext uri="{FF2B5EF4-FFF2-40B4-BE49-F238E27FC236}">
                <a16:creationId xmlns:a16="http://schemas.microsoft.com/office/drawing/2014/main" id="{B7E9E70E-6C70-4888-AFFC-1DD7E8EF64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Afbeelding 7" descr="Afbeelding met tekst&#10;&#10;Automatisch gegenereerde beschrijving">
            <a:extLst>
              <a:ext uri="{FF2B5EF4-FFF2-40B4-BE49-F238E27FC236}">
                <a16:creationId xmlns:a16="http://schemas.microsoft.com/office/drawing/2014/main" id="{CD0DE2E7-0F90-4D29-83A9-52DD55678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Vrije vorm 3">
            <a:extLst>
              <a:ext uri="{FF2B5EF4-FFF2-40B4-BE49-F238E27FC236}">
                <a16:creationId xmlns:a16="http://schemas.microsoft.com/office/drawing/2014/main" id="{FA48A1FB-8F72-44EF-8B71-64F0523251F3}"/>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8E7B766C-3A34-41A4-88E5-E37ACB357928}"/>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28676" name="Tekstvak 6">
            <a:extLst>
              <a:ext uri="{FF2B5EF4-FFF2-40B4-BE49-F238E27FC236}">
                <a16:creationId xmlns:a16="http://schemas.microsoft.com/office/drawing/2014/main" id="{7031E5DF-9235-4AD9-95AE-174FE78EC003}"/>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7</a:t>
            </a:r>
          </a:p>
        </p:txBody>
      </p:sp>
      <p:sp>
        <p:nvSpPr>
          <p:cNvPr id="28677" name="Tijdelijke aanduiding voor inhoud 2">
            <a:extLst>
              <a:ext uri="{FF2B5EF4-FFF2-40B4-BE49-F238E27FC236}">
                <a16:creationId xmlns:a16="http://schemas.microsoft.com/office/drawing/2014/main" id="{EE3BEDB2-6FEA-4881-AF34-5F2EF3095A6D}"/>
              </a:ext>
            </a:extLst>
          </p:cNvPr>
          <p:cNvSpPr txBox="1">
            <a:spLocks noChangeArrowheads="1"/>
          </p:cNvSpPr>
          <p:nvPr/>
        </p:nvSpPr>
        <p:spPr bwMode="auto">
          <a:xfrm>
            <a:off x="468313" y="2852738"/>
            <a:ext cx="82296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342900" indent="-342900">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000"/>
              </a:spcBef>
              <a:buSzTx/>
              <a:buFontTx/>
              <a:buNone/>
            </a:pPr>
            <a:r>
              <a:rPr lang="nl-NL" altLang="nl-NL" sz="4000">
                <a:solidFill>
                  <a:srgbClr val="17375E"/>
                </a:solidFill>
                <a:latin typeface="Arial Narrow" panose="020B0606020202030204" pitchFamily="34" charset="0"/>
              </a:rPr>
              <a:t>Wat zou jij doen met </a:t>
            </a:r>
            <a:r>
              <a:rPr lang="nl-NL" altLang="nl-NL" sz="4000" b="1">
                <a:solidFill>
                  <a:srgbClr val="17375E"/>
                </a:solidFill>
                <a:latin typeface="Arial Narrow" panose="020B0606020202030204" pitchFamily="34" charset="0"/>
              </a:rPr>
              <a:t>€ 1.000,-</a:t>
            </a:r>
            <a:r>
              <a:rPr lang="nl-NL" altLang="nl-NL" sz="4000">
                <a:solidFill>
                  <a:srgbClr val="17375E"/>
                </a:solidFill>
                <a:latin typeface="Arial Narrow" panose="020B0606020202030204" pitchFamily="34" charset="0"/>
              </a:rPr>
              <a:t>?</a:t>
            </a:r>
            <a:br>
              <a:rPr lang="nl-NL" altLang="nl-NL" sz="4000">
                <a:solidFill>
                  <a:srgbClr val="17375E"/>
                </a:solidFill>
                <a:latin typeface="Arial Narrow" panose="020B0606020202030204" pitchFamily="34" charset="0"/>
              </a:rPr>
            </a:br>
            <a:endParaRPr lang="nl-NL" altLang="nl-NL" sz="4000">
              <a:solidFill>
                <a:srgbClr val="17375E"/>
              </a:solidFill>
              <a:latin typeface="Arial Narrow" panose="020B0606020202030204" pitchFamily="34" charset="0"/>
            </a:endParaRPr>
          </a:p>
        </p:txBody>
      </p:sp>
      <p:pic>
        <p:nvPicPr>
          <p:cNvPr id="28678" name="Picture 7">
            <a:extLst>
              <a:ext uri="{FF2B5EF4-FFF2-40B4-BE49-F238E27FC236}">
                <a16:creationId xmlns:a16="http://schemas.microsoft.com/office/drawing/2014/main" id="{48165EEF-A033-4E08-9835-784C51D541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Afbeelding 7" descr="Afbeelding met tekst&#10;&#10;Automatisch gegenereerde beschrijving">
            <a:extLst>
              <a:ext uri="{FF2B5EF4-FFF2-40B4-BE49-F238E27FC236}">
                <a16:creationId xmlns:a16="http://schemas.microsoft.com/office/drawing/2014/main" id="{717C51AB-50B0-4C06-B1CE-4F04BED4B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Vrije vorm 3">
            <a:extLst>
              <a:ext uri="{FF2B5EF4-FFF2-40B4-BE49-F238E27FC236}">
                <a16:creationId xmlns:a16="http://schemas.microsoft.com/office/drawing/2014/main" id="{751ECEC3-00B9-4ACD-AEB3-D74C0AE032BD}"/>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2980D7E5-9FEB-4E40-8C0E-0A2D2593A43B}"/>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29700" name="Tekstvak 6">
            <a:extLst>
              <a:ext uri="{FF2B5EF4-FFF2-40B4-BE49-F238E27FC236}">
                <a16:creationId xmlns:a16="http://schemas.microsoft.com/office/drawing/2014/main" id="{44C7B86A-ABB9-47DF-8A59-4D584125F64B}"/>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8</a:t>
            </a:r>
          </a:p>
        </p:txBody>
      </p:sp>
      <p:sp>
        <p:nvSpPr>
          <p:cNvPr id="29701" name="Tijdelijke aanduiding voor inhoud 2">
            <a:extLst>
              <a:ext uri="{FF2B5EF4-FFF2-40B4-BE49-F238E27FC236}">
                <a16:creationId xmlns:a16="http://schemas.microsoft.com/office/drawing/2014/main" id="{D06D39C2-D3B4-4340-9975-E7F5117709BD}"/>
              </a:ext>
            </a:extLst>
          </p:cNvPr>
          <p:cNvSpPr txBox="1">
            <a:spLocks noChangeArrowheads="1"/>
          </p:cNvSpPr>
          <p:nvPr/>
        </p:nvSpPr>
        <p:spPr bwMode="auto">
          <a:xfrm>
            <a:off x="468313" y="2852738"/>
            <a:ext cx="82296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342900" indent="-342900">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000"/>
              </a:spcBef>
              <a:buSzTx/>
              <a:buFontTx/>
              <a:buNone/>
            </a:pPr>
            <a:r>
              <a:rPr lang="nl-NL" altLang="nl-NL" sz="4000">
                <a:solidFill>
                  <a:srgbClr val="17375E"/>
                </a:solidFill>
                <a:latin typeface="Arial Narrow" panose="020B0606020202030204" pitchFamily="34" charset="0"/>
              </a:rPr>
              <a:t>Wat is jouw </a:t>
            </a:r>
            <a:r>
              <a:rPr lang="nl-NL" altLang="nl-NL" sz="4000" b="1">
                <a:solidFill>
                  <a:srgbClr val="17375E"/>
                </a:solidFill>
                <a:latin typeface="Arial Narrow" panose="020B0606020202030204" pitchFamily="34" charset="0"/>
              </a:rPr>
              <a:t>spaardoel</a:t>
            </a:r>
            <a:r>
              <a:rPr lang="nl-NL" altLang="nl-NL" sz="4000">
                <a:solidFill>
                  <a:srgbClr val="17375E"/>
                </a:solidFill>
                <a:latin typeface="Arial Narrow" panose="020B0606020202030204" pitchFamily="34" charset="0"/>
              </a:rPr>
              <a:t> voor </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komend half jaar?</a:t>
            </a:r>
          </a:p>
        </p:txBody>
      </p:sp>
      <p:pic>
        <p:nvPicPr>
          <p:cNvPr id="29702" name="Picture 7">
            <a:extLst>
              <a:ext uri="{FF2B5EF4-FFF2-40B4-BE49-F238E27FC236}">
                <a16:creationId xmlns:a16="http://schemas.microsoft.com/office/drawing/2014/main" id="{87AEAB92-DBAF-4025-BADB-9C6C4C65B7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Afbeelding 7" descr="Afbeelding met tekst&#10;&#10;Automatisch gegenereerde beschrijving">
            <a:extLst>
              <a:ext uri="{FF2B5EF4-FFF2-40B4-BE49-F238E27FC236}">
                <a16:creationId xmlns:a16="http://schemas.microsoft.com/office/drawing/2014/main" id="{D725F547-E903-4D1D-84FC-870B69592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Vrije vorm 3">
            <a:extLst>
              <a:ext uri="{FF2B5EF4-FFF2-40B4-BE49-F238E27FC236}">
                <a16:creationId xmlns:a16="http://schemas.microsoft.com/office/drawing/2014/main" id="{2EE3A54E-A902-4F69-B26A-27ED952FCBB2}"/>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F6FA86CD-E797-454D-B02A-8CDA45B52CEE}"/>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30724" name="Tekstvak 6">
            <a:extLst>
              <a:ext uri="{FF2B5EF4-FFF2-40B4-BE49-F238E27FC236}">
                <a16:creationId xmlns:a16="http://schemas.microsoft.com/office/drawing/2014/main" id="{4CCAE227-1B3C-4DFA-BB17-02F6046E576D}"/>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9</a:t>
            </a:r>
          </a:p>
        </p:txBody>
      </p:sp>
      <p:sp>
        <p:nvSpPr>
          <p:cNvPr id="30725" name="Tijdelijke aanduiding voor inhoud 2">
            <a:extLst>
              <a:ext uri="{FF2B5EF4-FFF2-40B4-BE49-F238E27FC236}">
                <a16:creationId xmlns:a16="http://schemas.microsoft.com/office/drawing/2014/main" id="{B0C32945-1397-44DF-B539-08C3F89F08C2}"/>
              </a:ext>
            </a:extLst>
          </p:cNvPr>
          <p:cNvSpPr txBox="1">
            <a:spLocks noChangeArrowheads="1"/>
          </p:cNvSpPr>
          <p:nvPr/>
        </p:nvSpPr>
        <p:spPr bwMode="auto">
          <a:xfrm>
            <a:off x="457200" y="2825750"/>
            <a:ext cx="82296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342900" indent="-342900">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000"/>
              </a:spcBef>
              <a:buSzTx/>
              <a:buFontTx/>
              <a:buNone/>
            </a:pPr>
            <a:r>
              <a:rPr lang="nl-NL" altLang="nl-NL" sz="4000">
                <a:solidFill>
                  <a:srgbClr val="17375E"/>
                </a:solidFill>
                <a:latin typeface="Arial Narrow" panose="020B0606020202030204" pitchFamily="34" charset="0"/>
              </a:rPr>
              <a:t>Vanaf welke </a:t>
            </a:r>
            <a:r>
              <a:rPr lang="nl-NL" altLang="nl-NL" sz="4000" b="1">
                <a:solidFill>
                  <a:srgbClr val="17375E"/>
                </a:solidFill>
                <a:latin typeface="Arial Narrow" panose="020B0606020202030204" pitchFamily="34" charset="0"/>
              </a:rPr>
              <a:t>leeftijd</a:t>
            </a:r>
            <a:r>
              <a:rPr lang="nl-NL" altLang="nl-NL" sz="4000">
                <a:solidFill>
                  <a:srgbClr val="17375E"/>
                </a:solidFill>
                <a:latin typeface="Arial Narrow" panose="020B0606020202030204" pitchFamily="34" charset="0"/>
              </a:rPr>
              <a:t> mag je </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zelf contracten afsluiten?</a:t>
            </a:r>
          </a:p>
        </p:txBody>
      </p:sp>
      <p:pic>
        <p:nvPicPr>
          <p:cNvPr id="30726" name="Picture 7">
            <a:extLst>
              <a:ext uri="{FF2B5EF4-FFF2-40B4-BE49-F238E27FC236}">
                <a16:creationId xmlns:a16="http://schemas.microsoft.com/office/drawing/2014/main" id="{B11EDED2-9124-4DFF-A580-F2623EC84D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Afbeelding 7" descr="Afbeelding met tekst&#10;&#10;Automatisch gegenereerde beschrijving">
            <a:extLst>
              <a:ext uri="{FF2B5EF4-FFF2-40B4-BE49-F238E27FC236}">
                <a16:creationId xmlns:a16="http://schemas.microsoft.com/office/drawing/2014/main" id="{F0886A76-779C-4BC3-B335-B5BC2D7E2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Vrije vorm 3">
            <a:extLst>
              <a:ext uri="{FF2B5EF4-FFF2-40B4-BE49-F238E27FC236}">
                <a16:creationId xmlns:a16="http://schemas.microsoft.com/office/drawing/2014/main" id="{1EF6326C-7FFD-441D-A75F-6895E78DE782}"/>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B4EBAF97-0AC2-418E-B16F-6D8651FA586A}"/>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31748" name="Tekstvak 6">
            <a:extLst>
              <a:ext uri="{FF2B5EF4-FFF2-40B4-BE49-F238E27FC236}">
                <a16:creationId xmlns:a16="http://schemas.microsoft.com/office/drawing/2014/main" id="{391107AE-E1E6-4C28-A1AC-3AC50414C887}"/>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10</a:t>
            </a:r>
          </a:p>
        </p:txBody>
      </p:sp>
      <p:sp>
        <p:nvSpPr>
          <p:cNvPr id="31749" name="Tijdelijke aanduiding voor inhoud 2">
            <a:extLst>
              <a:ext uri="{FF2B5EF4-FFF2-40B4-BE49-F238E27FC236}">
                <a16:creationId xmlns:a16="http://schemas.microsoft.com/office/drawing/2014/main" id="{15D3E517-8756-42A5-B229-EC2F6C528DB8}"/>
              </a:ext>
            </a:extLst>
          </p:cNvPr>
          <p:cNvSpPr txBox="1">
            <a:spLocks noChangeArrowheads="1"/>
          </p:cNvSpPr>
          <p:nvPr/>
        </p:nvSpPr>
        <p:spPr bwMode="auto">
          <a:xfrm>
            <a:off x="468313" y="2852738"/>
            <a:ext cx="82296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342900" indent="-342900">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000"/>
              </a:spcBef>
              <a:buSzTx/>
              <a:buFontTx/>
              <a:buNone/>
            </a:pPr>
            <a:r>
              <a:rPr lang="nl-NL" altLang="nl-NL" sz="4000">
                <a:solidFill>
                  <a:srgbClr val="17375E"/>
                </a:solidFill>
                <a:latin typeface="Arial Narrow" panose="020B0606020202030204" pitchFamily="34" charset="0"/>
              </a:rPr>
              <a:t>Weet jij hoe </a:t>
            </a:r>
            <a:r>
              <a:rPr lang="nl-NL" altLang="nl-NL" sz="4000" b="1">
                <a:solidFill>
                  <a:srgbClr val="17375E"/>
                </a:solidFill>
                <a:latin typeface="Arial Narrow" panose="020B0606020202030204" pitchFamily="34" charset="0"/>
              </a:rPr>
              <a:t>rijk</a:t>
            </a:r>
            <a:r>
              <a:rPr lang="nl-NL" altLang="nl-NL" sz="4000">
                <a:solidFill>
                  <a:srgbClr val="17375E"/>
                </a:solidFill>
                <a:latin typeface="Arial Narrow" panose="020B0606020202030204" pitchFamily="34" charset="0"/>
              </a:rPr>
              <a:t> jij bent?</a:t>
            </a:r>
            <a:br>
              <a:rPr lang="nl-NL" altLang="nl-NL" sz="4000"/>
            </a:br>
            <a:endParaRPr lang="nl-NL" altLang="nl-NL" sz="4000">
              <a:solidFill>
                <a:srgbClr val="17375E"/>
              </a:solidFill>
              <a:latin typeface="Arial Narrow" panose="020B0606020202030204" pitchFamily="34" charset="0"/>
            </a:endParaRPr>
          </a:p>
        </p:txBody>
      </p:sp>
      <p:pic>
        <p:nvPicPr>
          <p:cNvPr id="31750" name="Picture 7">
            <a:extLst>
              <a:ext uri="{FF2B5EF4-FFF2-40B4-BE49-F238E27FC236}">
                <a16:creationId xmlns:a16="http://schemas.microsoft.com/office/drawing/2014/main" id="{68D84792-CF26-4343-9DE5-DF775A240D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Afbeelding 7" descr="Afbeelding met tekst&#10;&#10;Automatisch gegenereerde beschrijving">
            <a:extLst>
              <a:ext uri="{FF2B5EF4-FFF2-40B4-BE49-F238E27FC236}">
                <a16:creationId xmlns:a16="http://schemas.microsoft.com/office/drawing/2014/main" id="{DCEDBE9D-290A-401A-8501-D1C62AB60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inhoud 2">
            <a:extLst>
              <a:ext uri="{FF2B5EF4-FFF2-40B4-BE49-F238E27FC236}">
                <a16:creationId xmlns:a16="http://schemas.microsoft.com/office/drawing/2014/main" id="{541E28AB-F4B6-4240-8833-8402C3B8E631}"/>
              </a:ext>
            </a:extLst>
          </p:cNvPr>
          <p:cNvSpPr txBox="1">
            <a:spLocks noGrp="1"/>
          </p:cNvSpPr>
          <p:nvPr>
            <p:ph idx="1"/>
          </p:nvPr>
        </p:nvSpPr>
        <p:spPr>
          <a:xfrm>
            <a:off x="1042988" y="1268413"/>
            <a:ext cx="7643812" cy="4968875"/>
          </a:xfrm>
        </p:spPr>
        <p:txBody>
          <a:bodyPr/>
          <a:lstStyle/>
          <a:p>
            <a:pPr marL="0" indent="0" eaLnBrk="1" hangingPunct="1">
              <a:buFont typeface="Arial" panose="020B0604020202020204" pitchFamily="34" charset="0"/>
              <a:buNone/>
            </a:pPr>
            <a:endParaRPr altLang="nl-NL">
              <a:solidFill>
                <a:srgbClr val="17375E"/>
              </a:solidFill>
              <a:latin typeface="Arial Narrow" panose="020B0606020202030204" pitchFamily="34" charset="0"/>
            </a:endParaRPr>
          </a:p>
          <a:p>
            <a:pPr marL="0" indent="0" eaLnBrk="1" hangingPunct="1">
              <a:buFont typeface="Arial" panose="020B0604020202020204" pitchFamily="34" charset="0"/>
              <a:buNone/>
            </a:pPr>
            <a:br>
              <a:rPr altLang="nl-NL">
                <a:latin typeface="Arial Narrow" panose="020B0606020202030204" pitchFamily="34" charset="0"/>
              </a:rPr>
            </a:br>
            <a:endParaRPr altLang="nl-NL">
              <a:latin typeface="Arial Narrow" panose="020B0606020202030204" pitchFamily="34" charset="0"/>
            </a:endParaRPr>
          </a:p>
        </p:txBody>
      </p:sp>
      <p:sp>
        <p:nvSpPr>
          <p:cNvPr id="32771" name="Vrije vorm 5">
            <a:extLst>
              <a:ext uri="{FF2B5EF4-FFF2-40B4-BE49-F238E27FC236}">
                <a16:creationId xmlns:a16="http://schemas.microsoft.com/office/drawing/2014/main" id="{C8C002A4-2EB4-4175-8C51-6B4F2379D2A6}"/>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32772" name="Tekstvak 8">
            <a:extLst>
              <a:ext uri="{FF2B5EF4-FFF2-40B4-BE49-F238E27FC236}">
                <a16:creationId xmlns:a16="http://schemas.microsoft.com/office/drawing/2014/main" id="{833B9CCD-3F66-450B-9666-7EE40CF97EC1}"/>
              </a:ext>
            </a:extLst>
          </p:cNvPr>
          <p:cNvSpPr txBox="1">
            <a:spLocks noChangeArrowheads="1"/>
          </p:cNvSpPr>
          <p:nvPr/>
        </p:nvSpPr>
        <p:spPr bwMode="auto">
          <a:xfrm>
            <a:off x="1906588" y="1851025"/>
            <a:ext cx="53292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endParaRPr lang="nl-NL" altLang="nl-NL" sz="2400">
              <a:solidFill>
                <a:srgbClr val="17375E"/>
              </a:solidFill>
              <a:latin typeface="Ravie" panose="04040805050809020602" pitchFamily="82" charset="0"/>
            </a:endParaRPr>
          </a:p>
          <a:p>
            <a:pPr algn="ctr" eaLnBrk="1" hangingPunct="1">
              <a:spcBef>
                <a:spcPct val="0"/>
              </a:spcBef>
              <a:buSzTx/>
              <a:buFontTx/>
              <a:buNone/>
            </a:pPr>
            <a:r>
              <a:rPr lang="nl-NL" altLang="nl-NL" sz="3600">
                <a:solidFill>
                  <a:srgbClr val="17375E"/>
                </a:solidFill>
                <a:latin typeface="Ravie" panose="04040805050809020602" pitchFamily="82" charset="0"/>
              </a:rPr>
              <a:t>We nemen de vragen door.</a:t>
            </a:r>
          </a:p>
        </p:txBody>
      </p:sp>
      <p:pic>
        <p:nvPicPr>
          <p:cNvPr id="32773" name="Afbeelding 9" descr="spaarvarken bril.jpg">
            <a:extLst>
              <a:ext uri="{FF2B5EF4-FFF2-40B4-BE49-F238E27FC236}">
                <a16:creationId xmlns:a16="http://schemas.microsoft.com/office/drawing/2014/main" id="{ED3D45F4-2229-4BD6-A39D-89603D9830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138" y="4076700"/>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7">
            <a:extLst>
              <a:ext uri="{FF2B5EF4-FFF2-40B4-BE49-F238E27FC236}">
                <a16:creationId xmlns:a16="http://schemas.microsoft.com/office/drawing/2014/main" id="{40A86150-53EE-4B70-A5EC-C55269BE25A2}"/>
              </a:ext>
            </a:extLst>
          </p:cNvPr>
          <p:cNvSpPr/>
          <p:nvPr/>
        </p:nvSpPr>
        <p:spPr>
          <a:xfrm>
            <a:off x="1835150" y="836613"/>
            <a:ext cx="5689600" cy="4248150"/>
          </a:xfrm>
          <a:custGeom>
            <a:avLst>
              <a:gd name="f0" fmla="val -100"/>
              <a:gd name="f1" fmla="val 17035"/>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pic>
        <p:nvPicPr>
          <p:cNvPr id="32775" name="Afbeelding 7" descr="Afbeelding met tekst&#10;&#10;Automatisch gegenereerde beschrijving">
            <a:extLst>
              <a:ext uri="{FF2B5EF4-FFF2-40B4-BE49-F238E27FC236}">
                <a16:creationId xmlns:a16="http://schemas.microsoft.com/office/drawing/2014/main" id="{D8262F8D-EA83-42CE-A7E2-92323A297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inhoud 2">
            <a:extLst>
              <a:ext uri="{FF2B5EF4-FFF2-40B4-BE49-F238E27FC236}">
                <a16:creationId xmlns:a16="http://schemas.microsoft.com/office/drawing/2014/main" id="{A5E1B28D-222C-4FDC-92A3-75FBF556328F}"/>
              </a:ext>
            </a:extLst>
          </p:cNvPr>
          <p:cNvSpPr txBox="1">
            <a:spLocks noGrp="1"/>
          </p:cNvSpPr>
          <p:nvPr>
            <p:ph idx="1"/>
          </p:nvPr>
        </p:nvSpPr>
        <p:spPr>
          <a:xfrm>
            <a:off x="1042988" y="1268413"/>
            <a:ext cx="7643812" cy="4968875"/>
          </a:xfrm>
        </p:spPr>
        <p:txBody>
          <a:bodyPr/>
          <a:lstStyle/>
          <a:p>
            <a:pPr marL="0" indent="0" eaLnBrk="1" hangingPunct="1">
              <a:buFont typeface="Arial" panose="020B0604020202020204" pitchFamily="34" charset="0"/>
              <a:buNone/>
            </a:pPr>
            <a:endParaRPr altLang="nl-NL">
              <a:solidFill>
                <a:srgbClr val="17375E"/>
              </a:solidFill>
              <a:latin typeface="Arial Narrow" panose="020B0606020202030204" pitchFamily="34" charset="0"/>
            </a:endParaRPr>
          </a:p>
          <a:p>
            <a:pPr marL="0" indent="0" eaLnBrk="1" hangingPunct="1">
              <a:buFont typeface="Arial" panose="020B0604020202020204" pitchFamily="34" charset="0"/>
              <a:buNone/>
            </a:pPr>
            <a:br>
              <a:rPr altLang="nl-NL">
                <a:latin typeface="Arial Narrow" panose="020B0606020202030204" pitchFamily="34" charset="0"/>
              </a:rPr>
            </a:br>
            <a:endParaRPr altLang="nl-NL">
              <a:latin typeface="Arial Narrow" panose="020B0606020202030204" pitchFamily="34" charset="0"/>
            </a:endParaRPr>
          </a:p>
        </p:txBody>
      </p:sp>
      <p:sp>
        <p:nvSpPr>
          <p:cNvPr id="34819" name="Vrije vorm 5">
            <a:extLst>
              <a:ext uri="{FF2B5EF4-FFF2-40B4-BE49-F238E27FC236}">
                <a16:creationId xmlns:a16="http://schemas.microsoft.com/office/drawing/2014/main" id="{4EEDD354-E043-49BB-96F5-FD3A8B17DD47}"/>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34820" name="Tekstvak 8">
            <a:extLst>
              <a:ext uri="{FF2B5EF4-FFF2-40B4-BE49-F238E27FC236}">
                <a16:creationId xmlns:a16="http://schemas.microsoft.com/office/drawing/2014/main" id="{BE25F48B-9C71-439A-A04D-94D53E4AFBA8}"/>
              </a:ext>
            </a:extLst>
          </p:cNvPr>
          <p:cNvSpPr txBox="1">
            <a:spLocks noChangeArrowheads="1"/>
          </p:cNvSpPr>
          <p:nvPr/>
        </p:nvSpPr>
        <p:spPr bwMode="auto">
          <a:xfrm>
            <a:off x="1979613" y="1628775"/>
            <a:ext cx="532923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4000">
                <a:solidFill>
                  <a:srgbClr val="17375E"/>
                </a:solidFill>
                <a:latin typeface="Arial Narrow" panose="020B0606020202030204" pitchFamily="34" charset="0"/>
              </a:rPr>
              <a:t>Vraag 6:</a:t>
            </a:r>
            <a:br>
              <a:rPr lang="nl-NL" altLang="nl-NL">
                <a:solidFill>
                  <a:srgbClr val="17375E"/>
                </a:solidFill>
                <a:latin typeface="Ravie" panose="04040805050809020602" pitchFamily="82" charset="0"/>
              </a:rPr>
            </a:br>
            <a:endParaRPr lang="nl-NL" altLang="nl-NL">
              <a:solidFill>
                <a:srgbClr val="17375E"/>
              </a:solidFill>
              <a:latin typeface="Ravie" panose="04040805050809020602" pitchFamily="82" charset="0"/>
            </a:endParaRPr>
          </a:p>
          <a:p>
            <a:pPr algn="ctr" eaLnBrk="1" hangingPunct="1">
              <a:spcBef>
                <a:spcPct val="0"/>
              </a:spcBef>
              <a:buSzTx/>
              <a:buFontTx/>
              <a:buNone/>
            </a:pPr>
            <a:r>
              <a:rPr lang="nl-NL" altLang="nl-NL">
                <a:solidFill>
                  <a:srgbClr val="17375E"/>
                </a:solidFill>
                <a:latin typeface="Ravie" panose="04040805050809020602" pitchFamily="82" charset="0"/>
              </a:rPr>
              <a:t>Heb jij een bijbaantje?</a:t>
            </a:r>
          </a:p>
          <a:p>
            <a:pPr algn="ctr" eaLnBrk="1" hangingPunct="1">
              <a:spcBef>
                <a:spcPct val="0"/>
              </a:spcBef>
              <a:buSzTx/>
              <a:buFontTx/>
              <a:buNone/>
            </a:pPr>
            <a:endParaRPr lang="nl-NL" altLang="nl-NL" sz="2000">
              <a:solidFill>
                <a:srgbClr val="17375E"/>
              </a:solidFill>
              <a:latin typeface="Arial Narrow" panose="020B0606020202030204" pitchFamily="34" charset="0"/>
            </a:endParaRPr>
          </a:p>
        </p:txBody>
      </p:sp>
      <p:pic>
        <p:nvPicPr>
          <p:cNvPr id="34821" name="Afbeelding 9" descr="spaarvarken bril.jpg">
            <a:extLst>
              <a:ext uri="{FF2B5EF4-FFF2-40B4-BE49-F238E27FC236}">
                <a16:creationId xmlns:a16="http://schemas.microsoft.com/office/drawing/2014/main" id="{89DF951D-A409-4D17-93EA-6BD13C7A44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8" y="4076700"/>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7">
            <a:extLst>
              <a:ext uri="{FF2B5EF4-FFF2-40B4-BE49-F238E27FC236}">
                <a16:creationId xmlns:a16="http://schemas.microsoft.com/office/drawing/2014/main" id="{181CA988-0CF0-4501-8F93-802C96471C62}"/>
              </a:ext>
            </a:extLst>
          </p:cNvPr>
          <p:cNvSpPr/>
          <p:nvPr/>
        </p:nvSpPr>
        <p:spPr>
          <a:xfrm>
            <a:off x="1835150" y="836613"/>
            <a:ext cx="5689600" cy="4248150"/>
          </a:xfrm>
          <a:custGeom>
            <a:avLst>
              <a:gd name="f0" fmla="val -100"/>
              <a:gd name="f1" fmla="val 17035"/>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pic>
        <p:nvPicPr>
          <p:cNvPr id="34823" name="Afbeelding 7" descr="Afbeelding met tekst&#10;&#10;Automatisch gegenereerde beschrijving">
            <a:extLst>
              <a:ext uri="{FF2B5EF4-FFF2-40B4-BE49-F238E27FC236}">
                <a16:creationId xmlns:a16="http://schemas.microsoft.com/office/drawing/2014/main" id="{8F7F5159-5C80-4420-9D37-426CF126D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Vrije vorm 3">
            <a:extLst>
              <a:ext uri="{FF2B5EF4-FFF2-40B4-BE49-F238E27FC236}">
                <a16:creationId xmlns:a16="http://schemas.microsoft.com/office/drawing/2014/main" id="{7EE29743-1FB6-41F3-8299-F9E6CD3BEAF8}"/>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35843" name="Tijdelijke aanduiding voor inhoud 2">
            <a:extLst>
              <a:ext uri="{FF2B5EF4-FFF2-40B4-BE49-F238E27FC236}">
                <a16:creationId xmlns:a16="http://schemas.microsoft.com/office/drawing/2014/main" id="{060B9252-FF52-4FDC-9179-BE9DEBBE6E90}"/>
              </a:ext>
            </a:extLst>
          </p:cNvPr>
          <p:cNvSpPr txBox="1">
            <a:spLocks noGrp="1"/>
          </p:cNvSpPr>
          <p:nvPr>
            <p:ph idx="1"/>
          </p:nvPr>
        </p:nvSpPr>
        <p:spPr>
          <a:xfrm>
            <a:off x="457200" y="1341438"/>
            <a:ext cx="8229600" cy="2797175"/>
          </a:xfrm>
        </p:spPr>
        <p:txBody>
          <a:bodyPr/>
          <a:lstStyle/>
          <a:p>
            <a:pPr marL="360363" indent="0" eaLnBrk="1" hangingPunct="1">
              <a:buFont typeface="Arial" charset="0"/>
              <a:buNone/>
              <a:defRPr/>
            </a:pPr>
            <a:r>
              <a:rPr dirty="0">
                <a:solidFill>
                  <a:srgbClr val="17375E"/>
                </a:solidFill>
                <a:latin typeface="Arial Narrow" pitchFamily="34" charset="0"/>
              </a:rPr>
              <a:t>Vraag 7:</a:t>
            </a:r>
            <a:br>
              <a:rPr dirty="0">
                <a:solidFill>
                  <a:srgbClr val="17375E"/>
                </a:solidFill>
                <a:latin typeface="Arial Narrow" pitchFamily="34" charset="0"/>
              </a:rPr>
            </a:br>
            <a:r>
              <a:rPr dirty="0">
                <a:solidFill>
                  <a:srgbClr val="17375E"/>
                </a:solidFill>
                <a:latin typeface="Arial Narrow" pitchFamily="34" charset="0"/>
              </a:rPr>
              <a:t>Wat zou jij doen met </a:t>
            </a:r>
            <a:r>
              <a:rPr b="1" dirty="0">
                <a:solidFill>
                  <a:srgbClr val="17375E"/>
                </a:solidFill>
                <a:latin typeface="Arial Narrow" pitchFamily="34" charset="0"/>
              </a:rPr>
              <a:t>€ 1.000,-</a:t>
            </a:r>
            <a:r>
              <a:rPr dirty="0">
                <a:solidFill>
                  <a:srgbClr val="17375E"/>
                </a:solidFill>
                <a:latin typeface="Arial Narrow" pitchFamily="34" charset="0"/>
              </a:rPr>
              <a:t>?</a:t>
            </a:r>
            <a:br>
              <a:rPr b="1" dirty="0">
                <a:solidFill>
                  <a:srgbClr val="17375E"/>
                </a:solidFill>
                <a:effectLst>
                  <a:outerShdw blurRad="38100" dist="38100" dir="2700000" algn="tl">
                    <a:srgbClr val="000000">
                      <a:alpha val="43137"/>
                    </a:srgbClr>
                  </a:outerShdw>
                </a:effectLst>
                <a:latin typeface="Arial Narrow" pitchFamily="34" charset="0"/>
              </a:rPr>
            </a:br>
            <a:br>
              <a:rPr b="1" dirty="0">
                <a:solidFill>
                  <a:srgbClr val="17375E"/>
                </a:solidFill>
                <a:latin typeface="Arial Narrow" pitchFamily="34" charset="0"/>
              </a:rPr>
            </a:br>
            <a:r>
              <a:rPr dirty="0">
                <a:solidFill>
                  <a:srgbClr val="17375E"/>
                </a:solidFill>
                <a:latin typeface="Arial Narrow" pitchFamily="34" charset="0"/>
              </a:rPr>
              <a:t>Je kan € 1.000,- op meer dan 1.000 verschillende manieren uitgeven. Iedereen maakt eigen keuzes. </a:t>
            </a:r>
          </a:p>
          <a:p>
            <a:pPr marL="360363" indent="0" eaLnBrk="1" hangingPunct="1">
              <a:buFont typeface="Arial" charset="0"/>
              <a:buNone/>
              <a:defRPr/>
            </a:pPr>
            <a:endParaRPr dirty="0">
              <a:solidFill>
                <a:srgbClr val="17375E"/>
              </a:solidFill>
              <a:latin typeface="Arial Narrow" pitchFamily="34" charset="0"/>
            </a:endParaRPr>
          </a:p>
          <a:p>
            <a:pPr marL="360363" indent="0" eaLnBrk="1" hangingPunct="1">
              <a:buFont typeface="Arial" charset="0"/>
              <a:buNone/>
              <a:defRPr/>
            </a:pPr>
            <a:br>
              <a:rPr dirty="0">
                <a:latin typeface="Calibri" pitchFamily="34" charset="0"/>
              </a:rPr>
            </a:br>
            <a:endParaRPr dirty="0">
              <a:latin typeface="Calibri" pitchFamily="34" charset="0"/>
            </a:endParaRPr>
          </a:p>
        </p:txBody>
      </p:sp>
      <p:pic>
        <p:nvPicPr>
          <p:cNvPr id="36868" name="Picture 7">
            <a:extLst>
              <a:ext uri="{FF2B5EF4-FFF2-40B4-BE49-F238E27FC236}">
                <a16:creationId xmlns:a16="http://schemas.microsoft.com/office/drawing/2014/main" id="{F52B3BDC-FC4F-4DFD-A944-4430D4DA5E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Afbeelding 9" descr="spaarvarken bril.jpg">
            <a:extLst>
              <a:ext uri="{FF2B5EF4-FFF2-40B4-BE49-F238E27FC236}">
                <a16:creationId xmlns:a16="http://schemas.microsoft.com/office/drawing/2014/main" id="{8F922E72-8017-4849-A26C-80EAD1FEF8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5100638"/>
            <a:ext cx="11096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kstvak 6">
            <a:extLst>
              <a:ext uri="{FF2B5EF4-FFF2-40B4-BE49-F238E27FC236}">
                <a16:creationId xmlns:a16="http://schemas.microsoft.com/office/drawing/2014/main" id="{047D9F66-EF1F-4423-A0CC-D52EBDF12AF3}"/>
              </a:ext>
            </a:extLst>
          </p:cNvPr>
          <p:cNvSpPr txBox="1">
            <a:spLocks noChangeArrowheads="1"/>
          </p:cNvSpPr>
          <p:nvPr/>
        </p:nvSpPr>
        <p:spPr bwMode="auto">
          <a:xfrm>
            <a:off x="4198938" y="3854450"/>
            <a:ext cx="40576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br>
              <a:rPr lang="nl-NL" altLang="nl-NL" sz="2000">
                <a:solidFill>
                  <a:srgbClr val="17375E"/>
                </a:solidFill>
                <a:latin typeface="Ravie" panose="04040805050809020602" pitchFamily="82" charset="0"/>
              </a:rPr>
            </a:br>
            <a:r>
              <a:rPr lang="nl-NL" altLang="nl-NL" sz="2000">
                <a:solidFill>
                  <a:srgbClr val="17375E"/>
                </a:solidFill>
                <a:latin typeface="Ravie" panose="04040805050809020602" pitchFamily="82" charset="0"/>
              </a:rPr>
              <a:t>Onthoud dat je </a:t>
            </a:r>
          </a:p>
          <a:p>
            <a:pPr algn="ctr" eaLnBrk="1" hangingPunct="1">
              <a:spcBef>
                <a:spcPct val="0"/>
              </a:spcBef>
              <a:buSzTx/>
              <a:buFontTx/>
              <a:buNone/>
            </a:pPr>
            <a:r>
              <a:rPr lang="nl-NL" altLang="nl-NL" sz="2000">
                <a:solidFill>
                  <a:srgbClr val="17375E"/>
                </a:solidFill>
                <a:latin typeface="Ravie" panose="04040805050809020602" pitchFamily="82" charset="0"/>
              </a:rPr>
              <a:t>geld maar één keer kan uitgeven. Dus denk goed na voordat je iets koopt. </a:t>
            </a:r>
          </a:p>
        </p:txBody>
      </p:sp>
      <p:sp>
        <p:nvSpPr>
          <p:cNvPr id="8" name="Ovale toelichting 7">
            <a:extLst>
              <a:ext uri="{FF2B5EF4-FFF2-40B4-BE49-F238E27FC236}">
                <a16:creationId xmlns:a16="http://schemas.microsoft.com/office/drawing/2014/main" id="{A5AF4F8A-E7CA-42DF-877D-C06A1A507FA5}"/>
              </a:ext>
            </a:extLst>
          </p:cNvPr>
          <p:cNvSpPr/>
          <p:nvPr/>
        </p:nvSpPr>
        <p:spPr>
          <a:xfrm>
            <a:off x="3924300" y="3933825"/>
            <a:ext cx="4608513" cy="2087563"/>
          </a:xfrm>
          <a:custGeom>
            <a:avLst>
              <a:gd name="f0" fmla="val -1992"/>
              <a:gd name="f1" fmla="val 17267"/>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pic>
        <p:nvPicPr>
          <p:cNvPr id="36872" name="Afbeelding 8" descr="Afbeelding met tekst&#10;&#10;Automatisch gegenereerde beschrijving">
            <a:extLst>
              <a:ext uri="{FF2B5EF4-FFF2-40B4-BE49-F238E27FC236}">
                <a16:creationId xmlns:a16="http://schemas.microsoft.com/office/drawing/2014/main" id="{6873358C-F6AA-4D8D-AFFB-4DEBAF385E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inhoud 2">
            <a:extLst>
              <a:ext uri="{FF2B5EF4-FFF2-40B4-BE49-F238E27FC236}">
                <a16:creationId xmlns:a16="http://schemas.microsoft.com/office/drawing/2014/main" id="{2FCBBB7B-9B8C-4C29-94D7-7D46595AE635}"/>
              </a:ext>
            </a:extLst>
          </p:cNvPr>
          <p:cNvSpPr txBox="1">
            <a:spLocks noGrp="1"/>
          </p:cNvSpPr>
          <p:nvPr>
            <p:ph idx="1"/>
          </p:nvPr>
        </p:nvSpPr>
        <p:spPr>
          <a:xfrm>
            <a:off x="1042988" y="1268413"/>
            <a:ext cx="7643812" cy="4968875"/>
          </a:xfrm>
        </p:spPr>
        <p:txBody>
          <a:bodyPr/>
          <a:lstStyle/>
          <a:p>
            <a:pPr marL="0" indent="0" eaLnBrk="1" hangingPunct="1">
              <a:buFont typeface="Arial" panose="020B0604020202020204" pitchFamily="34" charset="0"/>
              <a:buNone/>
            </a:pPr>
            <a:endParaRPr altLang="nl-NL">
              <a:solidFill>
                <a:srgbClr val="17375E"/>
              </a:solidFill>
              <a:latin typeface="Arial Narrow" panose="020B0606020202030204" pitchFamily="34" charset="0"/>
            </a:endParaRPr>
          </a:p>
          <a:p>
            <a:pPr marL="0" indent="0" eaLnBrk="1" hangingPunct="1">
              <a:buFont typeface="Arial" panose="020B0604020202020204" pitchFamily="34" charset="0"/>
              <a:buNone/>
            </a:pPr>
            <a:br>
              <a:rPr altLang="nl-NL">
                <a:latin typeface="Arial Narrow" panose="020B0606020202030204" pitchFamily="34" charset="0"/>
              </a:rPr>
            </a:br>
            <a:endParaRPr altLang="nl-NL">
              <a:latin typeface="Arial Narrow" panose="020B0606020202030204" pitchFamily="34" charset="0"/>
            </a:endParaRPr>
          </a:p>
        </p:txBody>
      </p:sp>
      <p:sp>
        <p:nvSpPr>
          <p:cNvPr id="8195" name="Vrije vorm 5">
            <a:extLst>
              <a:ext uri="{FF2B5EF4-FFF2-40B4-BE49-F238E27FC236}">
                <a16:creationId xmlns:a16="http://schemas.microsoft.com/office/drawing/2014/main" id="{F0583DDB-C55C-4077-94CE-788B5FF1DBF6}"/>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8196" name="Tekstvak 8">
            <a:extLst>
              <a:ext uri="{FF2B5EF4-FFF2-40B4-BE49-F238E27FC236}">
                <a16:creationId xmlns:a16="http://schemas.microsoft.com/office/drawing/2014/main" id="{2C510401-1E10-486A-A447-3E8D688B1881}"/>
              </a:ext>
            </a:extLst>
          </p:cNvPr>
          <p:cNvSpPr txBox="1">
            <a:spLocks noChangeArrowheads="1"/>
          </p:cNvSpPr>
          <p:nvPr/>
        </p:nvSpPr>
        <p:spPr bwMode="auto">
          <a:xfrm>
            <a:off x="1992313" y="1781175"/>
            <a:ext cx="53292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3000">
                <a:solidFill>
                  <a:srgbClr val="17375E"/>
                </a:solidFill>
                <a:latin typeface="Ravie" panose="04040805050809020602" pitchFamily="82" charset="0"/>
              </a:rPr>
              <a:t>Pak je werkblad.</a:t>
            </a:r>
          </a:p>
          <a:p>
            <a:pPr algn="ctr" eaLnBrk="1" hangingPunct="1">
              <a:spcBef>
                <a:spcPct val="0"/>
              </a:spcBef>
              <a:buSzTx/>
              <a:buFontTx/>
              <a:buNone/>
            </a:pPr>
            <a:endParaRPr lang="nl-NL" altLang="nl-NL" sz="3000">
              <a:solidFill>
                <a:srgbClr val="17375E"/>
              </a:solidFill>
              <a:latin typeface="Ravie" panose="04040805050809020602" pitchFamily="82" charset="0"/>
            </a:endParaRPr>
          </a:p>
          <a:p>
            <a:pPr algn="ctr" eaLnBrk="1" hangingPunct="1">
              <a:spcBef>
                <a:spcPct val="0"/>
              </a:spcBef>
              <a:buSzTx/>
              <a:buFontTx/>
              <a:buNone/>
            </a:pPr>
            <a:r>
              <a:rPr lang="nl-NL" altLang="nl-NL" sz="3000">
                <a:solidFill>
                  <a:srgbClr val="17375E"/>
                </a:solidFill>
                <a:latin typeface="Ravie" panose="04040805050809020602" pitchFamily="82" charset="0"/>
              </a:rPr>
              <a:t>Weet jij het antwoord op de volgende vragen?</a:t>
            </a:r>
            <a:br>
              <a:rPr lang="nl-NL" altLang="nl-NL" sz="3000">
                <a:solidFill>
                  <a:srgbClr val="17375E"/>
                </a:solidFill>
                <a:latin typeface="Ravie" panose="04040805050809020602" pitchFamily="82" charset="0"/>
              </a:rPr>
            </a:br>
            <a:endParaRPr lang="nl-NL" altLang="nl-NL" sz="3000">
              <a:solidFill>
                <a:srgbClr val="17375E"/>
              </a:solidFill>
              <a:latin typeface="Ravie" panose="04040805050809020602" pitchFamily="82" charset="0"/>
            </a:endParaRPr>
          </a:p>
        </p:txBody>
      </p:sp>
      <p:pic>
        <p:nvPicPr>
          <p:cNvPr id="8197" name="Afbeelding 9" descr="spaarvarken bril.jpg">
            <a:extLst>
              <a:ext uri="{FF2B5EF4-FFF2-40B4-BE49-F238E27FC236}">
                <a16:creationId xmlns:a16="http://schemas.microsoft.com/office/drawing/2014/main" id="{510FADD0-6FBB-4673-B0D2-9B5FFCE943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8" y="4076700"/>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7">
            <a:extLst>
              <a:ext uri="{FF2B5EF4-FFF2-40B4-BE49-F238E27FC236}">
                <a16:creationId xmlns:a16="http://schemas.microsoft.com/office/drawing/2014/main" id="{EEE017C1-7181-4C8B-9664-33E9E64750BA}"/>
              </a:ext>
            </a:extLst>
          </p:cNvPr>
          <p:cNvSpPr/>
          <p:nvPr/>
        </p:nvSpPr>
        <p:spPr>
          <a:xfrm>
            <a:off x="1835150" y="836613"/>
            <a:ext cx="5689600" cy="4248150"/>
          </a:xfrm>
          <a:custGeom>
            <a:avLst>
              <a:gd name="f0" fmla="val -643"/>
              <a:gd name="f1" fmla="val 1689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pic>
        <p:nvPicPr>
          <p:cNvPr id="8199" name="Afbeelding 7" descr="Afbeelding met tekst&#10;&#10;Automatisch gegenereerde beschrijving">
            <a:extLst>
              <a:ext uri="{FF2B5EF4-FFF2-40B4-BE49-F238E27FC236}">
                <a16:creationId xmlns:a16="http://schemas.microsoft.com/office/drawing/2014/main" id="{88A5A610-A521-43D5-A430-9D2E14EAC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Vrije vorm 3">
            <a:extLst>
              <a:ext uri="{FF2B5EF4-FFF2-40B4-BE49-F238E27FC236}">
                <a16:creationId xmlns:a16="http://schemas.microsoft.com/office/drawing/2014/main" id="{C5676C00-9A9A-4C51-9F41-A219EFA06FA5}"/>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35843" name="Tijdelijke aanduiding voor inhoud 2">
            <a:extLst>
              <a:ext uri="{FF2B5EF4-FFF2-40B4-BE49-F238E27FC236}">
                <a16:creationId xmlns:a16="http://schemas.microsoft.com/office/drawing/2014/main" id="{86F6D054-DE73-4FAB-93AE-A40B383FD227}"/>
              </a:ext>
            </a:extLst>
          </p:cNvPr>
          <p:cNvSpPr txBox="1">
            <a:spLocks noGrp="1"/>
          </p:cNvSpPr>
          <p:nvPr>
            <p:ph idx="1"/>
          </p:nvPr>
        </p:nvSpPr>
        <p:spPr>
          <a:xfrm>
            <a:off x="457200" y="1341438"/>
            <a:ext cx="8229600" cy="2255837"/>
          </a:xfrm>
        </p:spPr>
        <p:txBody>
          <a:bodyPr/>
          <a:lstStyle/>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Vraag 8:</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Wat is jouw </a:t>
            </a:r>
            <a:r>
              <a:rPr altLang="nl-NL" b="1" dirty="0">
                <a:solidFill>
                  <a:srgbClr val="17375E"/>
                </a:solidFill>
                <a:latin typeface="Arial Narrow" panose="020B0606020202030204" pitchFamily="34" charset="0"/>
              </a:rPr>
              <a:t>spaardoel</a:t>
            </a:r>
            <a:r>
              <a:rPr altLang="nl-NL" dirty="0">
                <a:solidFill>
                  <a:srgbClr val="17375E"/>
                </a:solidFill>
                <a:latin typeface="Arial Narrow" panose="020B0606020202030204" pitchFamily="34" charset="0"/>
              </a:rPr>
              <a:t> voor komend halfjaar?</a:t>
            </a:r>
            <a:br>
              <a:rPr altLang="nl-NL" dirty="0">
                <a:solidFill>
                  <a:srgbClr val="17375E"/>
                </a:solidFill>
                <a:latin typeface="Arial Narrow" panose="020B0606020202030204" pitchFamily="34" charset="0"/>
              </a:rPr>
            </a:b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Ben jij goed in </a:t>
            </a:r>
            <a:r>
              <a:rPr altLang="nl-NL" b="1" dirty="0">
                <a:solidFill>
                  <a:srgbClr val="17375E"/>
                </a:solidFill>
                <a:latin typeface="Arial Narrow" panose="020B0606020202030204" pitchFamily="34" charset="0"/>
              </a:rPr>
              <a:t>sparen</a:t>
            </a:r>
            <a:r>
              <a:rPr altLang="nl-NL" dirty="0">
                <a:solidFill>
                  <a:srgbClr val="17375E"/>
                </a:solidFill>
                <a:latin typeface="Arial Narrow" panose="020B0606020202030204" pitchFamily="34" charset="0"/>
              </a:rPr>
              <a:t>?</a:t>
            </a:r>
          </a:p>
          <a:p>
            <a:pPr marL="360363" indent="0" eaLnBrk="1" hangingPunct="1">
              <a:buFont typeface="Arial" panose="020B0604020202020204" pitchFamily="34" charset="0"/>
              <a:buNone/>
            </a:pPr>
            <a:endParaRPr altLang="nl-NL" dirty="0">
              <a:solidFill>
                <a:srgbClr val="17375E"/>
              </a:solidFill>
              <a:latin typeface="Arial Narrow" panose="020B0606020202030204" pitchFamily="34" charset="0"/>
            </a:endParaRPr>
          </a:p>
          <a:p>
            <a:pPr marL="360363" indent="0" eaLnBrk="1" hangingPunct="1">
              <a:buFont typeface="Arial" panose="020B0604020202020204" pitchFamily="34" charset="0"/>
              <a:buNone/>
            </a:pPr>
            <a:br>
              <a:rPr altLang="nl-NL" dirty="0">
                <a:solidFill>
                  <a:srgbClr val="17375E"/>
                </a:solidFill>
                <a:latin typeface="Arial Narrow" panose="020B0606020202030204" pitchFamily="34" charset="0"/>
              </a:rPr>
            </a:br>
            <a:br>
              <a:rPr altLang="nl-NL" dirty="0">
                <a:latin typeface="Calibri" panose="020F0502020204030204" pitchFamily="34" charset="0"/>
              </a:rPr>
            </a:br>
            <a:endParaRPr altLang="nl-NL" dirty="0">
              <a:latin typeface="Calibri" panose="020F0502020204030204" pitchFamily="34" charset="0"/>
            </a:endParaRPr>
          </a:p>
        </p:txBody>
      </p:sp>
      <p:sp>
        <p:nvSpPr>
          <p:cNvPr id="35844" name="Tekstvak 6">
            <a:extLst>
              <a:ext uri="{FF2B5EF4-FFF2-40B4-BE49-F238E27FC236}">
                <a16:creationId xmlns:a16="http://schemas.microsoft.com/office/drawing/2014/main" id="{C74D5E74-A86E-43B8-B905-2C9FFEF0C63C}"/>
              </a:ext>
            </a:extLst>
          </p:cNvPr>
          <p:cNvSpPr txBox="1">
            <a:spLocks noChangeArrowheads="1"/>
          </p:cNvSpPr>
          <p:nvPr/>
        </p:nvSpPr>
        <p:spPr bwMode="auto">
          <a:xfrm>
            <a:off x="4751388" y="3622675"/>
            <a:ext cx="3530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br>
              <a:rPr lang="nl-NL" altLang="nl-NL" sz="2000">
                <a:solidFill>
                  <a:srgbClr val="17375E"/>
                </a:solidFill>
                <a:latin typeface="Ravie" panose="04040805050809020602" pitchFamily="82" charset="0"/>
              </a:rPr>
            </a:br>
            <a:r>
              <a:rPr lang="nl-NL" altLang="nl-NL" sz="2000">
                <a:solidFill>
                  <a:srgbClr val="17375E"/>
                </a:solidFill>
                <a:latin typeface="Ravie" panose="04040805050809020602" pitchFamily="82" charset="0"/>
              </a:rPr>
              <a:t>Met een apart (online) spaarpotje is de verleiding minder groot om het geld uit te geven.</a:t>
            </a:r>
          </a:p>
        </p:txBody>
      </p:sp>
      <p:sp>
        <p:nvSpPr>
          <p:cNvPr id="6" name="Ovale toelichting 7">
            <a:extLst>
              <a:ext uri="{FF2B5EF4-FFF2-40B4-BE49-F238E27FC236}">
                <a16:creationId xmlns:a16="http://schemas.microsoft.com/office/drawing/2014/main" id="{BBF0C9C0-0F3B-47BB-878A-3A5555A0BC3C}"/>
              </a:ext>
            </a:extLst>
          </p:cNvPr>
          <p:cNvSpPr/>
          <p:nvPr/>
        </p:nvSpPr>
        <p:spPr>
          <a:xfrm>
            <a:off x="4500563" y="3589338"/>
            <a:ext cx="4032250" cy="2432050"/>
          </a:xfrm>
          <a:custGeom>
            <a:avLst>
              <a:gd name="f0" fmla="val -1992"/>
              <a:gd name="f1" fmla="val 17267"/>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pic>
        <p:nvPicPr>
          <p:cNvPr id="35846" name="Picture 7">
            <a:extLst>
              <a:ext uri="{FF2B5EF4-FFF2-40B4-BE49-F238E27FC236}">
                <a16:creationId xmlns:a16="http://schemas.microsoft.com/office/drawing/2014/main" id="{B466FE93-799E-43B1-A543-C4BB0104C2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Afbeelding 9" descr="spaarvarken bril.jpg">
            <a:extLst>
              <a:ext uri="{FF2B5EF4-FFF2-40B4-BE49-F238E27FC236}">
                <a16:creationId xmlns:a16="http://schemas.microsoft.com/office/drawing/2014/main" id="{5A91E21F-B639-4329-B455-83E49E9794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5084763"/>
            <a:ext cx="110966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Afbeelding 8" descr="Afbeelding met tekst&#10;&#10;Automatisch gegenereerde beschrijving">
            <a:extLst>
              <a:ext uri="{FF2B5EF4-FFF2-40B4-BE49-F238E27FC236}">
                <a16:creationId xmlns:a16="http://schemas.microsoft.com/office/drawing/2014/main" id="{57C3DC2A-C90B-4237-9662-D00F7BF72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Vrije vorm 3">
            <a:extLst>
              <a:ext uri="{FF2B5EF4-FFF2-40B4-BE49-F238E27FC236}">
                <a16:creationId xmlns:a16="http://schemas.microsoft.com/office/drawing/2014/main" id="{D2E0AFCD-4302-48EC-ADD2-C17B2D970A0E}"/>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37891" name="Tijdelijke aanduiding voor inhoud 2">
            <a:extLst>
              <a:ext uri="{FF2B5EF4-FFF2-40B4-BE49-F238E27FC236}">
                <a16:creationId xmlns:a16="http://schemas.microsoft.com/office/drawing/2014/main" id="{F253548B-214A-499E-BD9E-70E1FBA61D9F}"/>
              </a:ext>
            </a:extLst>
          </p:cNvPr>
          <p:cNvSpPr txBox="1">
            <a:spLocks noGrp="1"/>
          </p:cNvSpPr>
          <p:nvPr>
            <p:ph idx="1"/>
          </p:nvPr>
        </p:nvSpPr>
        <p:spPr>
          <a:xfrm>
            <a:off x="457200" y="1341438"/>
            <a:ext cx="8229600" cy="3816350"/>
          </a:xfrm>
        </p:spPr>
        <p:txBody>
          <a:bodyPr/>
          <a:lstStyle/>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Vraag 9:</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Voor de </a:t>
            </a:r>
            <a:r>
              <a:rPr altLang="nl-NL" b="1" dirty="0">
                <a:solidFill>
                  <a:srgbClr val="17375E"/>
                </a:solidFill>
                <a:latin typeface="Arial Narrow" panose="020B0606020202030204" pitchFamily="34" charset="0"/>
              </a:rPr>
              <a:t>wet</a:t>
            </a:r>
            <a:r>
              <a:rPr altLang="nl-NL" dirty="0">
                <a:solidFill>
                  <a:srgbClr val="17375E"/>
                </a:solidFill>
                <a:latin typeface="Arial Narrow" panose="020B0606020202030204" pitchFamily="34" charset="0"/>
              </a:rPr>
              <a:t> ben je vanaf 18 jaar financieel verantwoordelijk. </a:t>
            </a:r>
          </a:p>
          <a:p>
            <a:pPr marL="360363" indent="0" eaLnBrk="1" hangingPunct="1">
              <a:buFont typeface="Arial" panose="020B0604020202020204" pitchFamily="34" charset="0"/>
              <a:buNone/>
            </a:pPr>
            <a:endParaRPr altLang="nl-NL" dirty="0">
              <a:solidFill>
                <a:srgbClr val="17375E"/>
              </a:solidFill>
              <a:latin typeface="Arial Narrow" panose="020B0606020202030204" pitchFamily="34" charset="0"/>
            </a:endParaRPr>
          </a:p>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Dat betekent onder andere dat je vanaf dat </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moment zelf contracten en leningen kan afsluiten. </a:t>
            </a:r>
            <a:endParaRPr altLang="nl-NL" dirty="0">
              <a:latin typeface="Calibri" panose="020F0502020204030204" pitchFamily="34" charset="0"/>
            </a:endParaRPr>
          </a:p>
        </p:txBody>
      </p:sp>
      <p:pic>
        <p:nvPicPr>
          <p:cNvPr id="37892" name="Picture 7">
            <a:extLst>
              <a:ext uri="{FF2B5EF4-FFF2-40B4-BE49-F238E27FC236}">
                <a16:creationId xmlns:a16="http://schemas.microsoft.com/office/drawing/2014/main" id="{9049AC86-1299-4EFC-8CD3-BA8E8DC843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Afbeelding 5" descr="Afbeelding met tekst&#10;&#10;Automatisch gegenereerde beschrijving">
            <a:extLst>
              <a:ext uri="{FF2B5EF4-FFF2-40B4-BE49-F238E27FC236}">
                <a16:creationId xmlns:a16="http://schemas.microsoft.com/office/drawing/2014/main" id="{BFB655E9-DF9C-48F4-85A9-F875527D8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Afbeelding 8" descr="spaarvarken bril.jpg">
            <a:extLst>
              <a:ext uri="{FF2B5EF4-FFF2-40B4-BE49-F238E27FC236}">
                <a16:creationId xmlns:a16="http://schemas.microsoft.com/office/drawing/2014/main" id="{15A7B6D1-2871-4F9B-80B9-BD9084DC9B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375" y="4997450"/>
            <a:ext cx="11096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Vrije vorm 3">
            <a:extLst>
              <a:ext uri="{FF2B5EF4-FFF2-40B4-BE49-F238E27FC236}">
                <a16:creationId xmlns:a16="http://schemas.microsoft.com/office/drawing/2014/main" id="{B9613E78-6C2E-4F89-BF6B-41F8FA635B8B}"/>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38915" name="Tijdelijke aanduiding voor inhoud 2">
            <a:extLst>
              <a:ext uri="{FF2B5EF4-FFF2-40B4-BE49-F238E27FC236}">
                <a16:creationId xmlns:a16="http://schemas.microsoft.com/office/drawing/2014/main" id="{474AA0B5-5C35-4583-95DA-703345A0775E}"/>
              </a:ext>
            </a:extLst>
          </p:cNvPr>
          <p:cNvSpPr txBox="1">
            <a:spLocks noGrp="1"/>
          </p:cNvSpPr>
          <p:nvPr>
            <p:ph idx="1"/>
          </p:nvPr>
        </p:nvSpPr>
        <p:spPr>
          <a:xfrm>
            <a:off x="457200" y="1268413"/>
            <a:ext cx="8229600" cy="3816350"/>
          </a:xfrm>
        </p:spPr>
        <p:txBody>
          <a:bodyPr/>
          <a:lstStyle/>
          <a:p>
            <a:pPr marL="360363" indent="0" eaLnBrk="1" hangingPunct="1">
              <a:buFont typeface="Arial" panose="020B0604020202020204" pitchFamily="34" charset="0"/>
              <a:buNone/>
            </a:pPr>
            <a:r>
              <a:rPr altLang="nl-NL" b="1" dirty="0">
                <a:solidFill>
                  <a:srgbClr val="17375E"/>
                </a:solidFill>
                <a:latin typeface="Arial Narrow" panose="020B0606020202030204" pitchFamily="34" charset="0"/>
              </a:rPr>
              <a:t>Let op!</a:t>
            </a:r>
          </a:p>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Het betekent ook dat je vanaf dat moment </a:t>
            </a:r>
            <a:r>
              <a:rPr altLang="nl-NL" b="1" dirty="0">
                <a:solidFill>
                  <a:srgbClr val="17375E"/>
                </a:solidFill>
                <a:latin typeface="Arial Narrow" panose="020B0606020202030204" pitchFamily="34" charset="0"/>
              </a:rPr>
              <a:t>zelf</a:t>
            </a:r>
            <a:r>
              <a:rPr altLang="nl-NL" dirty="0">
                <a:solidFill>
                  <a:srgbClr val="17375E"/>
                </a:solidFill>
                <a:latin typeface="Arial Narrow" panose="020B0606020202030204" pitchFamily="34" charset="0"/>
              </a:rPr>
              <a:t> eventuele betalingsachterstanden, boetes en leningen moet betalen. </a:t>
            </a:r>
          </a:p>
          <a:p>
            <a:pPr marL="360363" indent="0" eaLnBrk="1" hangingPunct="1">
              <a:buFont typeface="Arial" panose="020B0604020202020204" pitchFamily="34" charset="0"/>
              <a:buNone/>
            </a:pPr>
            <a:endParaRPr altLang="nl-NL" dirty="0">
              <a:solidFill>
                <a:srgbClr val="17375E"/>
              </a:solidFill>
              <a:latin typeface="Arial Narrow" panose="020B0606020202030204" pitchFamily="34" charset="0"/>
            </a:endParaRPr>
          </a:p>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Ben je </a:t>
            </a:r>
            <a:r>
              <a:rPr altLang="nl-NL" b="1" dirty="0">
                <a:solidFill>
                  <a:srgbClr val="17375E"/>
                </a:solidFill>
                <a:latin typeface="Arial Narrow" panose="020B0606020202030204" pitchFamily="34" charset="0"/>
              </a:rPr>
              <a:t>te laat </a:t>
            </a:r>
            <a:r>
              <a:rPr altLang="nl-NL" dirty="0">
                <a:solidFill>
                  <a:srgbClr val="17375E"/>
                </a:solidFill>
                <a:latin typeface="Arial Narrow" panose="020B0606020202030204" pitchFamily="34" charset="0"/>
              </a:rPr>
              <a:t>met betalen? Dan krijg je een boete. </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Je betaalt steeds</a:t>
            </a:r>
            <a:r>
              <a:rPr lang="nl-NL" altLang="nl-NL" dirty="0">
                <a:solidFill>
                  <a:srgbClr val="17375E"/>
                </a:solidFill>
                <a:latin typeface="Arial Narrow" panose="020B0606020202030204" pitchFamily="34" charset="0"/>
              </a:rPr>
              <a:t> meer</a:t>
            </a:r>
            <a:r>
              <a:rPr altLang="nl-NL" dirty="0">
                <a:solidFill>
                  <a:srgbClr val="17375E"/>
                </a:solidFill>
                <a:latin typeface="Arial Narrow" panose="020B0606020202030204" pitchFamily="34" charset="0"/>
              </a:rPr>
              <a:t>. Zo groeit je </a:t>
            </a:r>
            <a:r>
              <a:rPr altLang="nl-NL" b="1" dirty="0">
                <a:solidFill>
                  <a:srgbClr val="17375E"/>
                </a:solidFill>
                <a:latin typeface="Arial Narrow" panose="020B0606020202030204" pitchFamily="34" charset="0"/>
              </a:rPr>
              <a:t>schuld</a:t>
            </a:r>
            <a:r>
              <a:rPr altLang="nl-NL" dirty="0">
                <a:solidFill>
                  <a:srgbClr val="17375E"/>
                </a:solidFill>
                <a:latin typeface="Arial Narrow" panose="020B0606020202030204" pitchFamily="34" charset="0"/>
              </a:rPr>
              <a:t>. </a:t>
            </a:r>
            <a:endParaRPr altLang="nl-NL" dirty="0">
              <a:latin typeface="Calibri" panose="020F0502020204030204" pitchFamily="34" charset="0"/>
            </a:endParaRPr>
          </a:p>
        </p:txBody>
      </p:sp>
      <p:pic>
        <p:nvPicPr>
          <p:cNvPr id="38916" name="Picture 7">
            <a:extLst>
              <a:ext uri="{FF2B5EF4-FFF2-40B4-BE49-F238E27FC236}">
                <a16:creationId xmlns:a16="http://schemas.microsoft.com/office/drawing/2014/main" id="{03CA5F2E-FEB2-4931-9B33-A64421ACB5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Afbeelding 5" descr="Afbeelding met tekst&#10;&#10;Automatisch gegenereerde beschrijving">
            <a:extLst>
              <a:ext uri="{FF2B5EF4-FFF2-40B4-BE49-F238E27FC236}">
                <a16:creationId xmlns:a16="http://schemas.microsoft.com/office/drawing/2014/main" id="{914976B3-0D49-4D90-93DF-BE4F83FA0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Vrije vorm 3">
            <a:extLst>
              <a:ext uri="{FF2B5EF4-FFF2-40B4-BE49-F238E27FC236}">
                <a16:creationId xmlns:a16="http://schemas.microsoft.com/office/drawing/2014/main" id="{7E25BDFC-3EF9-4003-AE4F-88EEC38C93D3}"/>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39939" name="Tijdelijke aanduiding voor inhoud 2">
            <a:extLst>
              <a:ext uri="{FF2B5EF4-FFF2-40B4-BE49-F238E27FC236}">
                <a16:creationId xmlns:a16="http://schemas.microsoft.com/office/drawing/2014/main" id="{82197078-B795-4AA7-A7A1-94D5B4B378E8}"/>
              </a:ext>
            </a:extLst>
          </p:cNvPr>
          <p:cNvSpPr txBox="1">
            <a:spLocks noGrp="1"/>
          </p:cNvSpPr>
          <p:nvPr>
            <p:ph idx="1"/>
          </p:nvPr>
        </p:nvSpPr>
        <p:spPr>
          <a:xfrm>
            <a:off x="485775" y="1268413"/>
            <a:ext cx="8229600" cy="4176712"/>
          </a:xfrm>
        </p:spPr>
        <p:txBody>
          <a:bodyPr/>
          <a:lstStyle/>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Vraag 10:</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Weet jij hoe </a:t>
            </a:r>
            <a:r>
              <a:rPr altLang="nl-NL" b="1" dirty="0">
                <a:solidFill>
                  <a:srgbClr val="17375E"/>
                </a:solidFill>
                <a:latin typeface="Arial Narrow" panose="020B0606020202030204" pitchFamily="34" charset="0"/>
              </a:rPr>
              <a:t>rijk</a:t>
            </a:r>
            <a:r>
              <a:rPr altLang="nl-NL" dirty="0">
                <a:solidFill>
                  <a:srgbClr val="17375E"/>
                </a:solidFill>
                <a:latin typeface="Arial Narrow" panose="020B0606020202030204" pitchFamily="34" charset="0"/>
              </a:rPr>
              <a:t> je bent? </a:t>
            </a:r>
            <a:br>
              <a:rPr altLang="nl-NL" dirty="0">
                <a:solidFill>
                  <a:srgbClr val="17375E"/>
                </a:solidFill>
                <a:latin typeface="Arial Narrow" panose="020B0606020202030204" pitchFamily="34" charset="0"/>
              </a:rPr>
            </a:b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Tel alle bedragen bij elkaar op:</a:t>
            </a:r>
          </a:p>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	Contant geld (portemonnee, spaarpot)</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	Digitaal geld (betaalrekening, spaarrekening,</a:t>
            </a:r>
            <a:br>
              <a:rPr altLang="nl-NL" dirty="0">
                <a:solidFill>
                  <a:srgbClr val="17375E"/>
                </a:solidFill>
                <a:latin typeface="Arial Narrow" panose="020B0606020202030204" pitchFamily="34" charset="0"/>
              </a:rPr>
            </a:br>
            <a:r>
              <a:rPr lang="nl-NL" altLang="nl-NL" dirty="0">
                <a:solidFill>
                  <a:srgbClr val="17375E"/>
                </a:solidFill>
                <a:latin typeface="Arial Narrow" panose="020B0606020202030204" pitchFamily="34" charset="0"/>
              </a:rPr>
              <a:t>+			  beleggingen, cryptovaluta)</a:t>
            </a:r>
            <a:endParaRPr altLang="nl-NL" dirty="0">
              <a:solidFill>
                <a:srgbClr val="17375E"/>
              </a:solidFill>
              <a:latin typeface="Arial Narrow" panose="020B0606020202030204" pitchFamily="34" charset="0"/>
            </a:endParaRPr>
          </a:p>
          <a:p>
            <a:pPr marL="360363" indent="0" eaLnBrk="1" hangingPunct="1">
              <a:buFont typeface="Arial" panose="020B0604020202020204" pitchFamily="34" charset="0"/>
              <a:buNone/>
            </a:pPr>
            <a:r>
              <a:rPr altLang="nl-NL" sz="400" dirty="0">
                <a:solidFill>
                  <a:srgbClr val="17375E"/>
                </a:solidFill>
                <a:latin typeface="Arial Narrow" panose="020B0606020202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p>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	Totale bezit</a:t>
            </a:r>
            <a:br>
              <a:rPr altLang="nl-NL" dirty="0">
                <a:latin typeface="Calibri" panose="020F0502020204030204" pitchFamily="34" charset="0"/>
              </a:rPr>
            </a:br>
            <a:endParaRPr altLang="nl-NL" dirty="0">
              <a:latin typeface="Calibri" panose="020F0502020204030204" pitchFamily="34" charset="0"/>
            </a:endParaRPr>
          </a:p>
        </p:txBody>
      </p:sp>
      <p:pic>
        <p:nvPicPr>
          <p:cNvPr id="39940" name="Picture 7">
            <a:extLst>
              <a:ext uri="{FF2B5EF4-FFF2-40B4-BE49-F238E27FC236}">
                <a16:creationId xmlns:a16="http://schemas.microsoft.com/office/drawing/2014/main" id="{19C8A377-7BF4-47A1-9ADF-32577E6F99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Afbeelding 5" descr="Afbeelding met tekst&#10;&#10;Automatisch gegenereerde beschrijving">
            <a:extLst>
              <a:ext uri="{FF2B5EF4-FFF2-40B4-BE49-F238E27FC236}">
                <a16:creationId xmlns:a16="http://schemas.microsoft.com/office/drawing/2014/main" id="{94A404DC-7CE8-4D82-A922-8BCAFA14B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Vrije vorm 3">
            <a:extLst>
              <a:ext uri="{FF2B5EF4-FFF2-40B4-BE49-F238E27FC236}">
                <a16:creationId xmlns:a16="http://schemas.microsoft.com/office/drawing/2014/main" id="{E56DC342-0F87-4DDD-8462-808950534F6D}"/>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36867" name="Tijdelijke aanduiding voor inhoud 2">
            <a:extLst>
              <a:ext uri="{FF2B5EF4-FFF2-40B4-BE49-F238E27FC236}">
                <a16:creationId xmlns:a16="http://schemas.microsoft.com/office/drawing/2014/main" id="{E3B0C907-C660-4FB9-9E91-611476AF6B7B}"/>
              </a:ext>
            </a:extLst>
          </p:cNvPr>
          <p:cNvSpPr txBox="1">
            <a:spLocks noGrp="1"/>
          </p:cNvSpPr>
          <p:nvPr>
            <p:ph idx="1"/>
          </p:nvPr>
        </p:nvSpPr>
        <p:spPr/>
        <p:txBody>
          <a:bodyPr/>
          <a:lstStyle/>
          <a:p>
            <a:pPr marL="360363" indent="0" eaLnBrk="1" hangingPunct="1">
              <a:buFont typeface="Arial" charset="0"/>
              <a:buNone/>
              <a:defRPr/>
            </a:pPr>
            <a:r>
              <a:rPr dirty="0">
                <a:solidFill>
                  <a:srgbClr val="17375E"/>
                </a:solidFill>
                <a:latin typeface="Arial Narrow" pitchFamily="34" charset="0"/>
              </a:rPr>
              <a:t>Als je rijk wilt </a:t>
            </a:r>
            <a:r>
              <a:rPr b="1" dirty="0">
                <a:solidFill>
                  <a:srgbClr val="17375E"/>
                </a:solidFill>
                <a:latin typeface="Arial Narrow" pitchFamily="34" charset="0"/>
              </a:rPr>
              <a:t>blijven</a:t>
            </a:r>
            <a:r>
              <a:rPr dirty="0">
                <a:solidFill>
                  <a:srgbClr val="17375E"/>
                </a:solidFill>
                <a:latin typeface="Arial Narrow" pitchFamily="34" charset="0"/>
              </a:rPr>
              <a:t>, is het belangrijk om de juiste beslissingen</a:t>
            </a:r>
            <a:r>
              <a:rPr dirty="0">
                <a:solidFill>
                  <a:srgbClr val="17375E"/>
                </a:solidFill>
                <a:effectLst>
                  <a:outerShdw blurRad="38100" dist="38100" dir="2700000" algn="tl">
                    <a:srgbClr val="000000">
                      <a:alpha val="43137"/>
                    </a:srgbClr>
                  </a:outerShdw>
                </a:effectLst>
                <a:latin typeface="Arial Narrow" pitchFamily="34" charset="0"/>
              </a:rPr>
              <a:t> </a:t>
            </a:r>
            <a:r>
              <a:rPr dirty="0">
                <a:solidFill>
                  <a:srgbClr val="17375E"/>
                </a:solidFill>
                <a:latin typeface="Arial Narrow" pitchFamily="34" charset="0"/>
              </a:rPr>
              <a:t>te nemen. Want iedere beslissing die je neemt heeft een (financieel) </a:t>
            </a:r>
            <a:r>
              <a:rPr b="1" dirty="0">
                <a:solidFill>
                  <a:srgbClr val="17375E"/>
                </a:solidFill>
                <a:latin typeface="Arial Narrow" pitchFamily="34" charset="0"/>
              </a:rPr>
              <a:t>gevolg</a:t>
            </a:r>
            <a:r>
              <a:rPr dirty="0">
                <a:solidFill>
                  <a:srgbClr val="17375E"/>
                </a:solidFill>
                <a:latin typeface="Arial Narrow" pitchFamily="34" charset="0"/>
              </a:rPr>
              <a:t>. </a:t>
            </a:r>
            <a:br>
              <a:rPr dirty="0">
                <a:solidFill>
                  <a:srgbClr val="17375E"/>
                </a:solidFill>
                <a:latin typeface="Arial Narrow" pitchFamily="34" charset="0"/>
              </a:rPr>
            </a:br>
            <a:r>
              <a:rPr dirty="0">
                <a:solidFill>
                  <a:srgbClr val="17375E"/>
                </a:solidFill>
                <a:latin typeface="Arial Narrow" pitchFamily="34" charset="0"/>
              </a:rPr>
              <a:t>Wat vind je van de volgende uitspraken? </a:t>
            </a:r>
            <a:br>
              <a:rPr u="sng" dirty="0">
                <a:latin typeface="Calibri" pitchFamily="34" charset="0"/>
              </a:rPr>
            </a:br>
            <a:r>
              <a:rPr u="sng" dirty="0">
                <a:latin typeface="Calibri" pitchFamily="34" charset="0"/>
              </a:rPr>
              <a:t> </a:t>
            </a:r>
            <a:br>
              <a:rPr dirty="0">
                <a:latin typeface="Calibri" pitchFamily="34" charset="0"/>
              </a:rPr>
            </a:br>
            <a:endParaRPr dirty="0">
              <a:latin typeface="Calibri" pitchFamily="34" charset="0"/>
            </a:endParaRPr>
          </a:p>
        </p:txBody>
      </p:sp>
      <p:sp>
        <p:nvSpPr>
          <p:cNvPr id="5" name="Ovale toelichting 5">
            <a:extLst>
              <a:ext uri="{FF2B5EF4-FFF2-40B4-BE49-F238E27FC236}">
                <a16:creationId xmlns:a16="http://schemas.microsoft.com/office/drawing/2014/main" id="{687D91A7-79C3-4D8D-9087-60FAAD6B3B28}"/>
              </a:ext>
            </a:extLst>
          </p:cNvPr>
          <p:cNvSpPr/>
          <p:nvPr/>
        </p:nvSpPr>
        <p:spPr>
          <a:xfrm>
            <a:off x="5219700" y="3933825"/>
            <a:ext cx="2447925" cy="1655763"/>
          </a:xfrm>
          <a:custGeom>
            <a:avLst>
              <a:gd name="f0" fmla="val -6137"/>
              <a:gd name="f1" fmla="val 1635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40965" name="Tekstvak 6">
            <a:extLst>
              <a:ext uri="{FF2B5EF4-FFF2-40B4-BE49-F238E27FC236}">
                <a16:creationId xmlns:a16="http://schemas.microsoft.com/office/drawing/2014/main" id="{9FFB3336-91AF-4834-AA80-E9FE25409D84}"/>
              </a:ext>
            </a:extLst>
          </p:cNvPr>
          <p:cNvSpPr txBox="1">
            <a:spLocks noChangeArrowheads="1"/>
          </p:cNvSpPr>
          <p:nvPr/>
        </p:nvSpPr>
        <p:spPr bwMode="auto">
          <a:xfrm>
            <a:off x="4932363" y="4292600"/>
            <a:ext cx="3024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Eens</a:t>
            </a:r>
          </a:p>
          <a:p>
            <a:pPr algn="ctr" eaLnBrk="1" hangingPunct="1">
              <a:spcBef>
                <a:spcPct val="0"/>
              </a:spcBef>
              <a:buSzTx/>
              <a:buFontTx/>
              <a:buNone/>
            </a:pPr>
            <a:r>
              <a:rPr lang="nl-NL" altLang="nl-NL" sz="2400">
                <a:solidFill>
                  <a:srgbClr val="17375E"/>
                </a:solidFill>
                <a:latin typeface="Ravie" panose="04040805050809020602" pitchFamily="82" charset="0"/>
              </a:rPr>
              <a:t>of oneens?</a:t>
            </a:r>
            <a:endParaRPr lang="nl-NL" altLang="nl-NL" sz="3600">
              <a:solidFill>
                <a:srgbClr val="17375E"/>
              </a:solidFill>
              <a:latin typeface="Ravie" panose="04040805050809020602" pitchFamily="82" charset="0"/>
            </a:endParaRPr>
          </a:p>
        </p:txBody>
      </p:sp>
      <p:pic>
        <p:nvPicPr>
          <p:cNvPr id="40966" name="Picture 7">
            <a:extLst>
              <a:ext uri="{FF2B5EF4-FFF2-40B4-BE49-F238E27FC236}">
                <a16:creationId xmlns:a16="http://schemas.microsoft.com/office/drawing/2014/main" id="{A0E651A8-B0F3-48AD-8323-A1F442B98A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Afbeelding 8" descr="spaarvarken bril.jpg">
            <a:extLst>
              <a:ext uri="{FF2B5EF4-FFF2-40B4-BE49-F238E27FC236}">
                <a16:creationId xmlns:a16="http://schemas.microsoft.com/office/drawing/2014/main" id="{726AA050-6A3E-477B-89AC-8AF196188D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4797425"/>
            <a:ext cx="11096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Afbeelding 8" descr="Afbeelding met tekst&#10;&#10;Automatisch gegenereerde beschrijving">
            <a:extLst>
              <a:ext uri="{FF2B5EF4-FFF2-40B4-BE49-F238E27FC236}">
                <a16:creationId xmlns:a16="http://schemas.microsoft.com/office/drawing/2014/main" id="{9244DE0F-DD94-44F4-A140-3ACDAF6D0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inhoud 2">
            <a:extLst>
              <a:ext uri="{FF2B5EF4-FFF2-40B4-BE49-F238E27FC236}">
                <a16:creationId xmlns:a16="http://schemas.microsoft.com/office/drawing/2014/main" id="{8BF73B8B-9340-4398-BBCA-6FADB89E8790}"/>
              </a:ext>
            </a:extLst>
          </p:cNvPr>
          <p:cNvSpPr txBox="1">
            <a:spLocks noGrp="1"/>
          </p:cNvSpPr>
          <p:nvPr>
            <p:ph idx="1"/>
          </p:nvPr>
        </p:nvSpPr>
        <p:spPr>
          <a:xfrm>
            <a:off x="1042988" y="1268413"/>
            <a:ext cx="7643812" cy="4968875"/>
          </a:xfrm>
        </p:spPr>
        <p:txBody>
          <a:bodyPr/>
          <a:lstStyle/>
          <a:p>
            <a:pPr marL="0" indent="0" eaLnBrk="1" hangingPunct="1">
              <a:buFont typeface="Arial" panose="020B0604020202020204" pitchFamily="34" charset="0"/>
              <a:buNone/>
            </a:pPr>
            <a:endParaRPr altLang="nl-NL">
              <a:solidFill>
                <a:srgbClr val="17375E"/>
              </a:solidFill>
              <a:latin typeface="Arial Narrow" panose="020B0606020202030204" pitchFamily="34" charset="0"/>
            </a:endParaRPr>
          </a:p>
          <a:p>
            <a:pPr marL="0" indent="0" eaLnBrk="1" hangingPunct="1">
              <a:buFont typeface="Arial" panose="020B0604020202020204" pitchFamily="34" charset="0"/>
              <a:buNone/>
            </a:pPr>
            <a:br>
              <a:rPr altLang="nl-NL">
                <a:latin typeface="Arial Narrow" panose="020B0606020202030204" pitchFamily="34" charset="0"/>
              </a:rPr>
            </a:br>
            <a:endParaRPr altLang="nl-NL">
              <a:latin typeface="Arial Narrow" panose="020B0606020202030204" pitchFamily="34" charset="0"/>
            </a:endParaRPr>
          </a:p>
        </p:txBody>
      </p:sp>
      <p:sp>
        <p:nvSpPr>
          <p:cNvPr id="41987" name="Vrije vorm 5">
            <a:extLst>
              <a:ext uri="{FF2B5EF4-FFF2-40B4-BE49-F238E27FC236}">
                <a16:creationId xmlns:a16="http://schemas.microsoft.com/office/drawing/2014/main" id="{9780154F-73DE-483D-8ADA-4113384F9832}"/>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1988" name="Tekstvak 8">
            <a:extLst>
              <a:ext uri="{FF2B5EF4-FFF2-40B4-BE49-F238E27FC236}">
                <a16:creationId xmlns:a16="http://schemas.microsoft.com/office/drawing/2014/main" id="{6D54D785-6A46-4228-BDDC-CCAEF8805613}"/>
              </a:ext>
            </a:extLst>
          </p:cNvPr>
          <p:cNvSpPr txBox="1">
            <a:spLocks noChangeArrowheads="1"/>
          </p:cNvSpPr>
          <p:nvPr/>
        </p:nvSpPr>
        <p:spPr bwMode="auto">
          <a:xfrm>
            <a:off x="1763713" y="1700213"/>
            <a:ext cx="59039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Pak je werkblad </a:t>
            </a:r>
          </a:p>
          <a:p>
            <a:pPr algn="ctr" eaLnBrk="1" hangingPunct="1">
              <a:spcBef>
                <a:spcPct val="0"/>
              </a:spcBef>
              <a:buSzTx/>
              <a:buFontTx/>
              <a:buNone/>
            </a:pPr>
            <a:r>
              <a:rPr lang="nl-NL" altLang="nl-NL" sz="2400">
                <a:solidFill>
                  <a:srgbClr val="17375E"/>
                </a:solidFill>
                <a:latin typeface="Ravie" panose="04040805050809020602" pitchFamily="82" charset="0"/>
              </a:rPr>
              <a:t>en reageer op de </a:t>
            </a:r>
          </a:p>
          <a:p>
            <a:pPr algn="ctr" eaLnBrk="1" hangingPunct="1">
              <a:spcBef>
                <a:spcPct val="0"/>
              </a:spcBef>
              <a:buSzTx/>
              <a:buFontTx/>
              <a:buNone/>
            </a:pPr>
            <a:r>
              <a:rPr lang="nl-NL" altLang="nl-NL" sz="2400">
                <a:solidFill>
                  <a:srgbClr val="17375E"/>
                </a:solidFill>
                <a:latin typeface="Ravie" panose="04040805050809020602" pitchFamily="82" charset="0"/>
              </a:rPr>
              <a:t>volgende stellingen.</a:t>
            </a:r>
          </a:p>
          <a:p>
            <a:pPr algn="ctr" eaLnBrk="1" hangingPunct="1">
              <a:spcBef>
                <a:spcPct val="0"/>
              </a:spcBef>
              <a:buSzTx/>
              <a:buFontTx/>
              <a:buNone/>
            </a:pPr>
            <a:endParaRPr lang="nl-NL" altLang="nl-NL" sz="2400">
              <a:solidFill>
                <a:srgbClr val="17375E"/>
              </a:solidFill>
              <a:latin typeface="Ravie" panose="04040805050809020602" pitchFamily="82" charset="0"/>
            </a:endParaRPr>
          </a:p>
          <a:p>
            <a:pPr algn="ctr" eaLnBrk="1" hangingPunct="1">
              <a:spcBef>
                <a:spcPct val="0"/>
              </a:spcBef>
              <a:buSzTx/>
              <a:buFontTx/>
              <a:buNone/>
            </a:pPr>
            <a:r>
              <a:rPr lang="nl-NL" altLang="nl-NL" sz="2400">
                <a:solidFill>
                  <a:srgbClr val="17375E"/>
                </a:solidFill>
                <a:latin typeface="Ravie" panose="04040805050809020602" pitchFamily="82" charset="0"/>
              </a:rPr>
              <a:t>Er is geen goed of fout!</a:t>
            </a:r>
          </a:p>
        </p:txBody>
      </p:sp>
      <p:pic>
        <p:nvPicPr>
          <p:cNvPr id="41989" name="Afbeelding 9" descr="spaarvarken bril.jpg">
            <a:extLst>
              <a:ext uri="{FF2B5EF4-FFF2-40B4-BE49-F238E27FC236}">
                <a16:creationId xmlns:a16="http://schemas.microsoft.com/office/drawing/2014/main" id="{860A6154-1BBB-4F05-80D1-45EBE497DF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8" y="4076700"/>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7">
            <a:extLst>
              <a:ext uri="{FF2B5EF4-FFF2-40B4-BE49-F238E27FC236}">
                <a16:creationId xmlns:a16="http://schemas.microsoft.com/office/drawing/2014/main" id="{B167CD54-9279-43C6-A30D-05662DC24C06}"/>
              </a:ext>
            </a:extLst>
          </p:cNvPr>
          <p:cNvSpPr/>
          <p:nvPr/>
        </p:nvSpPr>
        <p:spPr>
          <a:xfrm>
            <a:off x="1835150" y="836613"/>
            <a:ext cx="5689600" cy="4248150"/>
          </a:xfrm>
          <a:custGeom>
            <a:avLst>
              <a:gd name="f0" fmla="val 2575"/>
              <a:gd name="f1" fmla="val 21152"/>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pic>
        <p:nvPicPr>
          <p:cNvPr id="41991" name="Afbeelding 7" descr="Afbeelding met tekst&#10;&#10;Automatisch gegenereerde beschrijving">
            <a:extLst>
              <a:ext uri="{FF2B5EF4-FFF2-40B4-BE49-F238E27FC236}">
                <a16:creationId xmlns:a16="http://schemas.microsoft.com/office/drawing/2014/main" id="{8AC42DA5-E9EE-423E-A7D4-EA53BAD86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Vrije vorm 3">
            <a:extLst>
              <a:ext uri="{FF2B5EF4-FFF2-40B4-BE49-F238E27FC236}">
                <a16:creationId xmlns:a16="http://schemas.microsoft.com/office/drawing/2014/main" id="{04F6770A-D1B3-4B76-B82B-E4425B8F061B}"/>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840341EC-4B5B-4964-B004-F7C47B435082}"/>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43012" name="Tekstvak 6">
            <a:extLst>
              <a:ext uri="{FF2B5EF4-FFF2-40B4-BE49-F238E27FC236}">
                <a16:creationId xmlns:a16="http://schemas.microsoft.com/office/drawing/2014/main" id="{B0D02197-F18A-4F6B-BAB6-B2C45C5A8780}"/>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11</a:t>
            </a:r>
          </a:p>
        </p:txBody>
      </p:sp>
      <p:sp>
        <p:nvSpPr>
          <p:cNvPr id="43013" name="Tijdelijke aanduiding voor inhoud 2">
            <a:extLst>
              <a:ext uri="{FF2B5EF4-FFF2-40B4-BE49-F238E27FC236}">
                <a16:creationId xmlns:a16="http://schemas.microsoft.com/office/drawing/2014/main" id="{0BAC6C45-2BF3-45CF-8B08-F58066572F85}"/>
              </a:ext>
            </a:extLst>
          </p:cNvPr>
          <p:cNvSpPr txBox="1">
            <a:spLocks noChangeArrowheads="1"/>
          </p:cNvSpPr>
          <p:nvPr/>
        </p:nvSpPr>
        <p:spPr bwMode="auto">
          <a:xfrm>
            <a:off x="457200" y="2536825"/>
            <a:ext cx="82296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342900" indent="-342900">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000"/>
              </a:spcBef>
              <a:buSzTx/>
              <a:buFontTx/>
              <a:buNone/>
            </a:pPr>
            <a:r>
              <a:rPr lang="nl-NL" altLang="nl-NL" sz="4000">
                <a:solidFill>
                  <a:srgbClr val="17375E"/>
                </a:solidFill>
                <a:latin typeface="Arial Narrow" panose="020B0606020202030204" pitchFamily="34" charset="0"/>
              </a:rPr>
              <a:t>Sparen vind ik belangrijk.</a:t>
            </a:r>
          </a:p>
        </p:txBody>
      </p:sp>
      <p:pic>
        <p:nvPicPr>
          <p:cNvPr id="43014" name="Picture 7">
            <a:extLst>
              <a:ext uri="{FF2B5EF4-FFF2-40B4-BE49-F238E27FC236}">
                <a16:creationId xmlns:a16="http://schemas.microsoft.com/office/drawing/2014/main" id="{024733C2-2003-40E7-AFE0-0D1C44CC01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Afbeelding 7" descr="Afbeelding met tekst&#10;&#10;Automatisch gegenereerde beschrijving">
            <a:extLst>
              <a:ext uri="{FF2B5EF4-FFF2-40B4-BE49-F238E27FC236}">
                <a16:creationId xmlns:a16="http://schemas.microsoft.com/office/drawing/2014/main" id="{53E2507A-F240-4182-9D00-C2AA7C971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Vrije vorm 3">
            <a:extLst>
              <a:ext uri="{FF2B5EF4-FFF2-40B4-BE49-F238E27FC236}">
                <a16:creationId xmlns:a16="http://schemas.microsoft.com/office/drawing/2014/main" id="{84F6CCCE-EDC3-4621-9408-0A939A0DE849}"/>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9150254F-C0A8-4F4D-9826-33B652E98328}"/>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44036" name="Tekstvak 6">
            <a:extLst>
              <a:ext uri="{FF2B5EF4-FFF2-40B4-BE49-F238E27FC236}">
                <a16:creationId xmlns:a16="http://schemas.microsoft.com/office/drawing/2014/main" id="{7AC2634C-5409-4405-9DD6-1FAB99A701E7}"/>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12</a:t>
            </a:r>
          </a:p>
        </p:txBody>
      </p:sp>
      <p:sp>
        <p:nvSpPr>
          <p:cNvPr id="44037" name="Tijdelijke aanduiding voor inhoud 2">
            <a:extLst>
              <a:ext uri="{FF2B5EF4-FFF2-40B4-BE49-F238E27FC236}">
                <a16:creationId xmlns:a16="http://schemas.microsoft.com/office/drawing/2014/main" id="{CBCADC96-D50F-4E84-8A7A-A14388E9CCC9}"/>
              </a:ext>
            </a:extLst>
          </p:cNvPr>
          <p:cNvSpPr txBox="1">
            <a:spLocks noChangeArrowheads="1"/>
          </p:cNvSpPr>
          <p:nvPr/>
        </p:nvSpPr>
        <p:spPr bwMode="auto">
          <a:xfrm>
            <a:off x="485775" y="2536825"/>
            <a:ext cx="82296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342900" indent="-342900">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000"/>
              </a:spcBef>
              <a:buSzTx/>
              <a:buFontTx/>
              <a:buNone/>
            </a:pPr>
            <a:r>
              <a:rPr lang="nl-NL" altLang="nl-NL" sz="4000">
                <a:solidFill>
                  <a:srgbClr val="17375E"/>
                </a:solidFill>
                <a:latin typeface="Arial Narrow" panose="020B0606020202030204" pitchFamily="34" charset="0"/>
              </a:rPr>
              <a:t>Als ik iets wil, </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koop ik het meteen.</a:t>
            </a:r>
          </a:p>
        </p:txBody>
      </p:sp>
      <p:pic>
        <p:nvPicPr>
          <p:cNvPr id="44038" name="Picture 7">
            <a:extLst>
              <a:ext uri="{FF2B5EF4-FFF2-40B4-BE49-F238E27FC236}">
                <a16:creationId xmlns:a16="http://schemas.microsoft.com/office/drawing/2014/main" id="{1F1C541C-BFF0-4959-A6F3-DDA9AEFF2F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Afbeelding 7" descr="Afbeelding met tekst&#10;&#10;Automatisch gegenereerde beschrijving">
            <a:extLst>
              <a:ext uri="{FF2B5EF4-FFF2-40B4-BE49-F238E27FC236}">
                <a16:creationId xmlns:a16="http://schemas.microsoft.com/office/drawing/2014/main" id="{575AB29A-73AD-4A30-BAD6-470468460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Vrije vorm 3">
            <a:extLst>
              <a:ext uri="{FF2B5EF4-FFF2-40B4-BE49-F238E27FC236}">
                <a16:creationId xmlns:a16="http://schemas.microsoft.com/office/drawing/2014/main" id="{BE17C743-77EB-45C7-9FF0-6B3B2DA29BB0}"/>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4240CD32-618D-4C3A-8B3A-457FE0ED8D06}"/>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45060" name="Tekstvak 6">
            <a:extLst>
              <a:ext uri="{FF2B5EF4-FFF2-40B4-BE49-F238E27FC236}">
                <a16:creationId xmlns:a16="http://schemas.microsoft.com/office/drawing/2014/main" id="{766C27A0-858F-4ABA-B3F5-8A4AE80CB624}"/>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13</a:t>
            </a:r>
          </a:p>
        </p:txBody>
      </p:sp>
      <p:sp>
        <p:nvSpPr>
          <p:cNvPr id="45061" name="Tijdelijke aanduiding voor inhoud 2">
            <a:extLst>
              <a:ext uri="{FF2B5EF4-FFF2-40B4-BE49-F238E27FC236}">
                <a16:creationId xmlns:a16="http://schemas.microsoft.com/office/drawing/2014/main" id="{0DE69312-E417-4FAD-B374-EFE30C6181CB}"/>
              </a:ext>
            </a:extLst>
          </p:cNvPr>
          <p:cNvSpPr txBox="1">
            <a:spLocks noChangeArrowheads="1"/>
          </p:cNvSpPr>
          <p:nvPr/>
        </p:nvSpPr>
        <p:spPr bwMode="auto">
          <a:xfrm>
            <a:off x="485775" y="2554288"/>
            <a:ext cx="82296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342900" indent="-342900">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000"/>
              </a:spcBef>
              <a:buSzTx/>
              <a:buFontTx/>
              <a:buNone/>
            </a:pPr>
            <a:r>
              <a:rPr lang="nl-NL" altLang="nl-NL" sz="4000">
                <a:solidFill>
                  <a:srgbClr val="17375E"/>
                </a:solidFill>
                <a:latin typeface="Arial Narrow" panose="020B0606020202030204" pitchFamily="34" charset="0"/>
              </a:rPr>
              <a:t>Ik geef regelmatig meer geld uit </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dan de bedoeling was.</a:t>
            </a:r>
          </a:p>
        </p:txBody>
      </p:sp>
      <p:pic>
        <p:nvPicPr>
          <p:cNvPr id="45062" name="Picture 7">
            <a:extLst>
              <a:ext uri="{FF2B5EF4-FFF2-40B4-BE49-F238E27FC236}">
                <a16:creationId xmlns:a16="http://schemas.microsoft.com/office/drawing/2014/main" id="{CAF235E7-B2AA-4278-980F-C82B92D515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Afbeelding 7" descr="Afbeelding met tekst&#10;&#10;Automatisch gegenereerde beschrijving">
            <a:extLst>
              <a:ext uri="{FF2B5EF4-FFF2-40B4-BE49-F238E27FC236}">
                <a16:creationId xmlns:a16="http://schemas.microsoft.com/office/drawing/2014/main" id="{2E892D55-8BC0-43A8-B8B1-7ED5A71E8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Vrije vorm 3">
            <a:extLst>
              <a:ext uri="{FF2B5EF4-FFF2-40B4-BE49-F238E27FC236}">
                <a16:creationId xmlns:a16="http://schemas.microsoft.com/office/drawing/2014/main" id="{AB1550CF-295C-4688-9A48-C5E9BC67D524}"/>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6459E7DD-8660-4CBA-A946-BFD40D1087D7}"/>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46084" name="Tekstvak 6">
            <a:extLst>
              <a:ext uri="{FF2B5EF4-FFF2-40B4-BE49-F238E27FC236}">
                <a16:creationId xmlns:a16="http://schemas.microsoft.com/office/drawing/2014/main" id="{1F053FB6-33FF-4E10-B74C-68964820C10F}"/>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14</a:t>
            </a:r>
          </a:p>
        </p:txBody>
      </p:sp>
      <p:sp>
        <p:nvSpPr>
          <p:cNvPr id="46085" name="Tijdelijke aanduiding voor inhoud 2">
            <a:extLst>
              <a:ext uri="{FF2B5EF4-FFF2-40B4-BE49-F238E27FC236}">
                <a16:creationId xmlns:a16="http://schemas.microsoft.com/office/drawing/2014/main" id="{C24EAE58-FA7B-4D07-886D-F3747973E59C}"/>
              </a:ext>
            </a:extLst>
          </p:cNvPr>
          <p:cNvSpPr txBox="1">
            <a:spLocks noChangeArrowheads="1"/>
          </p:cNvSpPr>
          <p:nvPr/>
        </p:nvSpPr>
        <p:spPr bwMode="auto">
          <a:xfrm>
            <a:off x="485775" y="2536825"/>
            <a:ext cx="82296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342900" indent="-342900">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000"/>
              </a:spcBef>
              <a:buSzTx/>
              <a:buFontTx/>
              <a:buNone/>
            </a:pPr>
            <a:r>
              <a:rPr lang="nl-NL" altLang="nl-NL" sz="4000">
                <a:solidFill>
                  <a:srgbClr val="17375E"/>
                </a:solidFill>
                <a:latin typeface="Arial Narrow" panose="020B0606020202030204" pitchFamily="34" charset="0"/>
              </a:rPr>
              <a:t>Als ik geld tekort kom, </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leen ik geld van mijn ouders.</a:t>
            </a:r>
          </a:p>
        </p:txBody>
      </p:sp>
      <p:pic>
        <p:nvPicPr>
          <p:cNvPr id="46086" name="Picture 7">
            <a:extLst>
              <a:ext uri="{FF2B5EF4-FFF2-40B4-BE49-F238E27FC236}">
                <a16:creationId xmlns:a16="http://schemas.microsoft.com/office/drawing/2014/main" id="{E1BD4798-3635-45DF-BFE0-28ACB27D3C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Afbeelding 7" descr="Afbeelding met tekst&#10;&#10;Automatisch gegenereerde beschrijving">
            <a:extLst>
              <a:ext uri="{FF2B5EF4-FFF2-40B4-BE49-F238E27FC236}">
                <a16:creationId xmlns:a16="http://schemas.microsoft.com/office/drawing/2014/main" id="{9D043D3E-16BA-4C40-93E5-7514495FC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Vrije vorm 3">
            <a:extLst>
              <a:ext uri="{FF2B5EF4-FFF2-40B4-BE49-F238E27FC236}">
                <a16:creationId xmlns:a16="http://schemas.microsoft.com/office/drawing/2014/main" id="{01033E95-406F-4ED4-AEEB-C7DF44BA7E4A}"/>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393079E1-EBF1-48DE-BFD0-93690B9029EE}"/>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9220" name="Tekstvak 6">
            <a:extLst>
              <a:ext uri="{FF2B5EF4-FFF2-40B4-BE49-F238E27FC236}">
                <a16:creationId xmlns:a16="http://schemas.microsoft.com/office/drawing/2014/main" id="{F7E748AC-7662-47F6-A8A2-7436A3AA7480}"/>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1</a:t>
            </a:r>
          </a:p>
        </p:txBody>
      </p:sp>
      <p:sp>
        <p:nvSpPr>
          <p:cNvPr id="9221" name="Tijdelijke aanduiding voor inhoud 2">
            <a:extLst>
              <a:ext uri="{FF2B5EF4-FFF2-40B4-BE49-F238E27FC236}">
                <a16:creationId xmlns:a16="http://schemas.microsoft.com/office/drawing/2014/main" id="{0FA8F4AD-0A9D-47AF-A162-EB951A32E187}"/>
              </a:ext>
            </a:extLst>
          </p:cNvPr>
          <p:cNvSpPr txBox="1">
            <a:spLocks noChangeArrowheads="1"/>
          </p:cNvSpPr>
          <p:nvPr/>
        </p:nvSpPr>
        <p:spPr bwMode="auto">
          <a:xfrm>
            <a:off x="485775" y="2709863"/>
            <a:ext cx="8229600"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342900" indent="-342900">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000"/>
              </a:spcBef>
              <a:buSzTx/>
              <a:buFontTx/>
              <a:buNone/>
            </a:pPr>
            <a:r>
              <a:rPr lang="nl-NL" altLang="nl-NL" sz="4000">
                <a:solidFill>
                  <a:srgbClr val="17375E"/>
                </a:solidFill>
                <a:latin typeface="Arial Narrow" panose="020B0606020202030204" pitchFamily="34" charset="0"/>
              </a:rPr>
              <a:t>Welke </a:t>
            </a:r>
            <a:r>
              <a:rPr lang="nl-NL" altLang="nl-NL" sz="4000" b="1">
                <a:solidFill>
                  <a:srgbClr val="17375E"/>
                </a:solidFill>
                <a:latin typeface="Arial Narrow" panose="020B0606020202030204" pitchFamily="34" charset="0"/>
              </a:rPr>
              <a:t>kleur</a:t>
            </a:r>
            <a:r>
              <a:rPr lang="nl-NL" altLang="nl-NL" sz="4000">
                <a:solidFill>
                  <a:srgbClr val="17375E"/>
                </a:solidFill>
                <a:latin typeface="Arial Narrow" panose="020B0606020202030204" pitchFamily="34" charset="0"/>
              </a:rPr>
              <a:t> heeft </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het bankbiljet van 50 euro?</a:t>
            </a:r>
          </a:p>
        </p:txBody>
      </p:sp>
      <p:pic>
        <p:nvPicPr>
          <p:cNvPr id="9222" name="Picture 7">
            <a:extLst>
              <a:ext uri="{FF2B5EF4-FFF2-40B4-BE49-F238E27FC236}">
                <a16:creationId xmlns:a16="http://schemas.microsoft.com/office/drawing/2014/main" id="{AB44B0AE-08B6-4969-8180-6AEEB09E76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Afbeelding 7" descr="Afbeelding met tekst&#10;&#10;Automatisch gegenereerde beschrijving">
            <a:extLst>
              <a:ext uri="{FF2B5EF4-FFF2-40B4-BE49-F238E27FC236}">
                <a16:creationId xmlns:a16="http://schemas.microsoft.com/office/drawing/2014/main" id="{7F999D62-B7F6-4338-B51E-54709B5FA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Vrije vorm 3">
            <a:extLst>
              <a:ext uri="{FF2B5EF4-FFF2-40B4-BE49-F238E27FC236}">
                <a16:creationId xmlns:a16="http://schemas.microsoft.com/office/drawing/2014/main" id="{E816DE69-388E-497A-A545-3CD172DCAD17}"/>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3CF2AF9D-A0C4-4D3D-BE00-CEA542A9624D}"/>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47108" name="Tekstvak 6">
            <a:extLst>
              <a:ext uri="{FF2B5EF4-FFF2-40B4-BE49-F238E27FC236}">
                <a16:creationId xmlns:a16="http://schemas.microsoft.com/office/drawing/2014/main" id="{02B997F0-EA92-4494-A414-4DEB5B854C90}"/>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15</a:t>
            </a:r>
          </a:p>
        </p:txBody>
      </p:sp>
      <p:sp>
        <p:nvSpPr>
          <p:cNvPr id="47109" name="Tijdelijke aanduiding voor inhoud 2">
            <a:extLst>
              <a:ext uri="{FF2B5EF4-FFF2-40B4-BE49-F238E27FC236}">
                <a16:creationId xmlns:a16="http://schemas.microsoft.com/office/drawing/2014/main" id="{B70170C4-CDB1-45C0-951E-7D8E86D573EA}"/>
              </a:ext>
            </a:extLst>
          </p:cNvPr>
          <p:cNvSpPr txBox="1">
            <a:spLocks noChangeArrowheads="1"/>
          </p:cNvSpPr>
          <p:nvPr/>
        </p:nvSpPr>
        <p:spPr bwMode="auto">
          <a:xfrm>
            <a:off x="485775" y="2557463"/>
            <a:ext cx="82296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342900" indent="-342900">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000"/>
              </a:spcBef>
              <a:buSzTx/>
              <a:buFontTx/>
              <a:buNone/>
            </a:pPr>
            <a:r>
              <a:rPr lang="nl-NL" altLang="nl-NL" sz="4000" dirty="0">
                <a:solidFill>
                  <a:srgbClr val="17375E"/>
                </a:solidFill>
                <a:latin typeface="Arial Narrow" panose="020B0606020202030204" pitchFamily="34" charset="0"/>
              </a:rPr>
              <a:t>Ik open iedere week </a:t>
            </a:r>
            <a:br>
              <a:rPr lang="nl-NL" altLang="nl-NL" sz="4000" dirty="0">
                <a:solidFill>
                  <a:srgbClr val="17375E"/>
                </a:solidFill>
                <a:latin typeface="Arial Narrow" panose="020B0606020202030204" pitchFamily="34" charset="0"/>
              </a:rPr>
            </a:br>
            <a:r>
              <a:rPr lang="nl-NL" altLang="nl-NL" sz="4000" dirty="0">
                <a:solidFill>
                  <a:srgbClr val="17375E"/>
                </a:solidFill>
                <a:latin typeface="Arial Narrow" panose="020B0606020202030204" pitchFamily="34" charset="0"/>
              </a:rPr>
              <a:t>de app van mijn bank </a:t>
            </a:r>
            <a:br>
              <a:rPr lang="nl-NL" altLang="nl-NL" sz="4000" dirty="0">
                <a:solidFill>
                  <a:srgbClr val="17375E"/>
                </a:solidFill>
                <a:latin typeface="Arial Narrow" panose="020B0606020202030204" pitchFamily="34" charset="0"/>
              </a:rPr>
            </a:br>
            <a:r>
              <a:rPr lang="nl-NL" altLang="nl-NL" sz="4000" dirty="0">
                <a:solidFill>
                  <a:srgbClr val="17375E"/>
                </a:solidFill>
                <a:latin typeface="Arial Narrow" panose="020B0606020202030204" pitchFamily="34" charset="0"/>
              </a:rPr>
              <a:t>op mijn mobiel.</a:t>
            </a:r>
          </a:p>
        </p:txBody>
      </p:sp>
      <p:pic>
        <p:nvPicPr>
          <p:cNvPr id="47110" name="Picture 7">
            <a:extLst>
              <a:ext uri="{FF2B5EF4-FFF2-40B4-BE49-F238E27FC236}">
                <a16:creationId xmlns:a16="http://schemas.microsoft.com/office/drawing/2014/main" id="{6DBC8538-8F2D-4F6F-A1E2-0D9B00C21B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Afbeelding 7" descr="Afbeelding met tekst&#10;&#10;Automatisch gegenereerde beschrijving">
            <a:extLst>
              <a:ext uri="{FF2B5EF4-FFF2-40B4-BE49-F238E27FC236}">
                <a16:creationId xmlns:a16="http://schemas.microsoft.com/office/drawing/2014/main" id="{382821DA-D605-4BA2-8FD3-FF69A8EDE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inhoud 2">
            <a:extLst>
              <a:ext uri="{FF2B5EF4-FFF2-40B4-BE49-F238E27FC236}">
                <a16:creationId xmlns:a16="http://schemas.microsoft.com/office/drawing/2014/main" id="{42557AD5-9500-414B-BC87-A35A24CA8919}"/>
              </a:ext>
            </a:extLst>
          </p:cNvPr>
          <p:cNvSpPr txBox="1">
            <a:spLocks noGrp="1"/>
          </p:cNvSpPr>
          <p:nvPr>
            <p:ph idx="1"/>
          </p:nvPr>
        </p:nvSpPr>
        <p:spPr>
          <a:xfrm>
            <a:off x="1042988" y="1268413"/>
            <a:ext cx="7643812" cy="4968875"/>
          </a:xfrm>
        </p:spPr>
        <p:txBody>
          <a:bodyPr/>
          <a:lstStyle/>
          <a:p>
            <a:pPr marL="0" indent="0" eaLnBrk="1" hangingPunct="1">
              <a:buFont typeface="Arial" panose="020B0604020202020204" pitchFamily="34" charset="0"/>
              <a:buNone/>
            </a:pPr>
            <a:endParaRPr altLang="nl-NL">
              <a:solidFill>
                <a:srgbClr val="17375E"/>
              </a:solidFill>
              <a:latin typeface="Arial Narrow" panose="020B0606020202030204" pitchFamily="34" charset="0"/>
            </a:endParaRPr>
          </a:p>
          <a:p>
            <a:pPr marL="0" indent="0" eaLnBrk="1" hangingPunct="1">
              <a:buFont typeface="Arial" panose="020B0604020202020204" pitchFamily="34" charset="0"/>
              <a:buNone/>
            </a:pPr>
            <a:br>
              <a:rPr altLang="nl-NL">
                <a:latin typeface="Arial Narrow" panose="020B0606020202030204" pitchFamily="34" charset="0"/>
              </a:rPr>
            </a:br>
            <a:endParaRPr altLang="nl-NL">
              <a:latin typeface="Arial Narrow" panose="020B0606020202030204" pitchFamily="34" charset="0"/>
            </a:endParaRPr>
          </a:p>
        </p:txBody>
      </p:sp>
      <p:sp>
        <p:nvSpPr>
          <p:cNvPr id="48131" name="Vrije vorm 5">
            <a:extLst>
              <a:ext uri="{FF2B5EF4-FFF2-40B4-BE49-F238E27FC236}">
                <a16:creationId xmlns:a16="http://schemas.microsoft.com/office/drawing/2014/main" id="{36CEC5AF-0FE4-4547-9531-355D43DBC629}"/>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8132" name="Tekstvak 8">
            <a:extLst>
              <a:ext uri="{FF2B5EF4-FFF2-40B4-BE49-F238E27FC236}">
                <a16:creationId xmlns:a16="http://schemas.microsoft.com/office/drawing/2014/main" id="{42571BEE-9E6C-4C92-87B5-A469A67E1FC1}"/>
              </a:ext>
            </a:extLst>
          </p:cNvPr>
          <p:cNvSpPr txBox="1">
            <a:spLocks noChangeArrowheads="1"/>
          </p:cNvSpPr>
          <p:nvPr/>
        </p:nvSpPr>
        <p:spPr bwMode="auto">
          <a:xfrm>
            <a:off x="1979613" y="1484313"/>
            <a:ext cx="53292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Vind je het </a:t>
            </a:r>
            <a:br>
              <a:rPr lang="nl-NL" altLang="nl-NL" sz="2400">
                <a:solidFill>
                  <a:srgbClr val="17375E"/>
                </a:solidFill>
                <a:latin typeface="Ravie" panose="04040805050809020602" pitchFamily="82" charset="0"/>
              </a:rPr>
            </a:br>
            <a:r>
              <a:rPr lang="nl-NL" altLang="nl-NL" sz="2400">
                <a:solidFill>
                  <a:srgbClr val="17375E"/>
                </a:solidFill>
                <a:latin typeface="Ravie" panose="04040805050809020602" pitchFamily="82" charset="0"/>
              </a:rPr>
              <a:t>moeilijk om te kiezen?</a:t>
            </a:r>
          </a:p>
          <a:p>
            <a:pPr algn="ctr" eaLnBrk="1" hangingPunct="1">
              <a:spcBef>
                <a:spcPct val="0"/>
              </a:spcBef>
              <a:buSzTx/>
              <a:buFontTx/>
              <a:buNone/>
            </a:pPr>
            <a:endParaRPr lang="nl-NL" altLang="nl-NL" sz="2400">
              <a:solidFill>
                <a:srgbClr val="17375E"/>
              </a:solidFill>
              <a:latin typeface="Ravie" panose="04040805050809020602" pitchFamily="82" charset="0"/>
            </a:endParaRPr>
          </a:p>
          <a:p>
            <a:pPr algn="ctr" eaLnBrk="1" hangingPunct="1">
              <a:spcBef>
                <a:spcPct val="0"/>
              </a:spcBef>
              <a:buSzTx/>
              <a:buFontTx/>
              <a:buNone/>
            </a:pPr>
            <a:r>
              <a:rPr lang="nl-NL" altLang="nl-NL" sz="3600">
                <a:solidFill>
                  <a:srgbClr val="17375E"/>
                </a:solidFill>
                <a:latin typeface="Ravie" panose="04040805050809020602" pitchFamily="82" charset="0"/>
              </a:rPr>
              <a:t>We nemen samen de antwoorden door.</a:t>
            </a:r>
          </a:p>
        </p:txBody>
      </p:sp>
      <p:pic>
        <p:nvPicPr>
          <p:cNvPr id="48133" name="Afbeelding 9" descr="spaarvarken bril.jpg">
            <a:extLst>
              <a:ext uri="{FF2B5EF4-FFF2-40B4-BE49-F238E27FC236}">
                <a16:creationId xmlns:a16="http://schemas.microsoft.com/office/drawing/2014/main" id="{2858BF3B-DFF6-4C5F-B9A5-5CCB50FB71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8" y="4076700"/>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7">
            <a:extLst>
              <a:ext uri="{FF2B5EF4-FFF2-40B4-BE49-F238E27FC236}">
                <a16:creationId xmlns:a16="http://schemas.microsoft.com/office/drawing/2014/main" id="{48D2D67A-DC86-412F-8E0D-9F9707BED6C0}"/>
              </a:ext>
            </a:extLst>
          </p:cNvPr>
          <p:cNvSpPr/>
          <p:nvPr/>
        </p:nvSpPr>
        <p:spPr>
          <a:xfrm>
            <a:off x="1835150" y="836613"/>
            <a:ext cx="5689600" cy="4248150"/>
          </a:xfrm>
          <a:custGeom>
            <a:avLst>
              <a:gd name="f0" fmla="val 2756"/>
              <a:gd name="f1" fmla="val 22218"/>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pic>
        <p:nvPicPr>
          <p:cNvPr id="48135" name="Afbeelding 7" descr="Afbeelding met tekst&#10;&#10;Automatisch gegenereerde beschrijving">
            <a:extLst>
              <a:ext uri="{FF2B5EF4-FFF2-40B4-BE49-F238E27FC236}">
                <a16:creationId xmlns:a16="http://schemas.microsoft.com/office/drawing/2014/main" id="{D87028FD-4819-47DE-9613-FF0F0A81C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Vrije vorm 3">
            <a:extLst>
              <a:ext uri="{FF2B5EF4-FFF2-40B4-BE49-F238E27FC236}">
                <a16:creationId xmlns:a16="http://schemas.microsoft.com/office/drawing/2014/main" id="{944C8F39-6AC7-4EA1-B52B-011BA7F6C9F5}"/>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5059" name="Tijdelijke aanduiding voor inhoud 2">
            <a:extLst>
              <a:ext uri="{FF2B5EF4-FFF2-40B4-BE49-F238E27FC236}">
                <a16:creationId xmlns:a16="http://schemas.microsoft.com/office/drawing/2014/main" id="{73EB0C09-3770-4CDF-8477-2DD6E0ED4647}"/>
              </a:ext>
            </a:extLst>
          </p:cNvPr>
          <p:cNvSpPr txBox="1">
            <a:spLocks noGrp="1"/>
          </p:cNvSpPr>
          <p:nvPr>
            <p:ph idx="1"/>
          </p:nvPr>
        </p:nvSpPr>
        <p:spPr>
          <a:xfrm>
            <a:off x="457200" y="1125538"/>
            <a:ext cx="8229600" cy="5000625"/>
          </a:xfrm>
        </p:spPr>
        <p:txBody>
          <a:bodyPr/>
          <a:lstStyle/>
          <a:p>
            <a:pPr marL="360363" indent="0" eaLnBrk="1" hangingPunct="1">
              <a:buFont typeface="Arial" charset="0"/>
              <a:buNone/>
              <a:defRPr/>
            </a:pPr>
            <a:r>
              <a:rPr dirty="0">
                <a:solidFill>
                  <a:srgbClr val="17375E"/>
                </a:solidFill>
                <a:latin typeface="Arial Narrow" pitchFamily="34" charset="0"/>
              </a:rPr>
              <a:t>Vraag 11:</a:t>
            </a:r>
            <a:br>
              <a:rPr dirty="0">
                <a:solidFill>
                  <a:srgbClr val="17375E"/>
                </a:solidFill>
                <a:latin typeface="Arial Narrow" pitchFamily="34" charset="0"/>
              </a:rPr>
            </a:br>
            <a:r>
              <a:rPr dirty="0">
                <a:solidFill>
                  <a:srgbClr val="17375E"/>
                </a:solidFill>
                <a:latin typeface="Arial Narrow" pitchFamily="34" charset="0"/>
              </a:rPr>
              <a:t>Vind jij </a:t>
            </a:r>
            <a:r>
              <a:rPr b="1" dirty="0">
                <a:solidFill>
                  <a:srgbClr val="17375E"/>
                </a:solidFill>
                <a:latin typeface="Arial Narrow" pitchFamily="34" charset="0"/>
              </a:rPr>
              <a:t>sparen</a:t>
            </a:r>
            <a:r>
              <a:rPr dirty="0">
                <a:solidFill>
                  <a:srgbClr val="17375E"/>
                </a:solidFill>
                <a:effectLst>
                  <a:outerShdw blurRad="38100" dist="38100" dir="2700000" algn="tl">
                    <a:srgbClr val="000000">
                      <a:alpha val="43137"/>
                    </a:srgbClr>
                  </a:outerShdw>
                </a:effectLst>
                <a:latin typeface="Arial Narrow" pitchFamily="34" charset="0"/>
              </a:rPr>
              <a:t> </a:t>
            </a:r>
            <a:r>
              <a:rPr dirty="0">
                <a:solidFill>
                  <a:srgbClr val="17375E"/>
                </a:solidFill>
                <a:latin typeface="Arial Narrow" pitchFamily="34" charset="0"/>
              </a:rPr>
              <a:t>belangrijk?</a:t>
            </a:r>
          </a:p>
          <a:p>
            <a:pPr marL="360363" indent="0" eaLnBrk="1" hangingPunct="1">
              <a:buFont typeface="Arial" charset="0"/>
              <a:buNone/>
              <a:defRPr/>
            </a:pPr>
            <a:endParaRPr dirty="0">
              <a:solidFill>
                <a:srgbClr val="17375E"/>
              </a:solidFill>
              <a:latin typeface="Arial Narrow" pitchFamily="34" charset="0"/>
            </a:endParaRPr>
          </a:p>
          <a:p>
            <a:pPr marL="360363" indent="0" eaLnBrk="1" hangingPunct="1">
              <a:buFont typeface="Arial" charset="0"/>
              <a:buNone/>
              <a:defRPr/>
            </a:pPr>
            <a:r>
              <a:rPr dirty="0">
                <a:solidFill>
                  <a:srgbClr val="17375E"/>
                </a:solidFill>
                <a:latin typeface="Arial Narrow" pitchFamily="34" charset="0"/>
              </a:rPr>
              <a:t>Slim als je nu al bezig bent met je </a:t>
            </a:r>
            <a:r>
              <a:rPr b="1" dirty="0">
                <a:solidFill>
                  <a:srgbClr val="17375E"/>
                </a:solidFill>
                <a:latin typeface="Arial Narrow" pitchFamily="34" charset="0"/>
              </a:rPr>
              <a:t>toekomst</a:t>
            </a:r>
            <a:r>
              <a:rPr dirty="0">
                <a:solidFill>
                  <a:srgbClr val="17375E"/>
                </a:solidFill>
                <a:latin typeface="Arial Narrow" pitchFamily="34" charset="0"/>
              </a:rPr>
              <a:t>. </a:t>
            </a:r>
            <a:br>
              <a:rPr dirty="0">
                <a:solidFill>
                  <a:srgbClr val="17375E"/>
                </a:solidFill>
                <a:latin typeface="Arial Narrow" pitchFamily="34" charset="0"/>
              </a:rPr>
            </a:br>
            <a:r>
              <a:rPr dirty="0">
                <a:solidFill>
                  <a:srgbClr val="17375E"/>
                </a:solidFill>
                <a:latin typeface="Arial Narrow" pitchFamily="34" charset="0"/>
              </a:rPr>
              <a:t>Maar dat betekent natuurlijk niet dat je nooit iets mag uitgeven. </a:t>
            </a:r>
            <a:br>
              <a:rPr dirty="0">
                <a:solidFill>
                  <a:srgbClr val="17375E"/>
                </a:solidFill>
                <a:latin typeface="Arial Narrow" pitchFamily="34" charset="0"/>
              </a:rPr>
            </a:br>
            <a:br>
              <a:rPr dirty="0">
                <a:solidFill>
                  <a:srgbClr val="17375E"/>
                </a:solidFill>
                <a:latin typeface="Arial Narrow" pitchFamily="34" charset="0"/>
              </a:rPr>
            </a:br>
            <a:r>
              <a:rPr dirty="0">
                <a:solidFill>
                  <a:srgbClr val="17375E"/>
                </a:solidFill>
                <a:latin typeface="Arial Narrow" pitchFamily="34" charset="0"/>
              </a:rPr>
              <a:t>Geniet ook van het geld dat je verdient. </a:t>
            </a:r>
            <a:br>
              <a:rPr dirty="0">
                <a:latin typeface="Calibri" pitchFamily="34" charset="0"/>
              </a:rPr>
            </a:br>
            <a:endParaRPr dirty="0">
              <a:latin typeface="Calibri" pitchFamily="34" charset="0"/>
            </a:endParaRPr>
          </a:p>
        </p:txBody>
      </p:sp>
      <p:pic>
        <p:nvPicPr>
          <p:cNvPr id="49156" name="Picture 7">
            <a:extLst>
              <a:ext uri="{FF2B5EF4-FFF2-40B4-BE49-F238E27FC236}">
                <a16:creationId xmlns:a16="http://schemas.microsoft.com/office/drawing/2014/main" id="{ABE9A4C4-75F5-4499-9D00-EA80FA331D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Afbeelding 5" descr="Afbeelding met tekst&#10;&#10;Automatisch gegenereerde beschrijving">
            <a:extLst>
              <a:ext uri="{FF2B5EF4-FFF2-40B4-BE49-F238E27FC236}">
                <a16:creationId xmlns:a16="http://schemas.microsoft.com/office/drawing/2014/main" id="{03FB7B54-7D6B-4832-93C4-F15148003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inhoud 2">
            <a:extLst>
              <a:ext uri="{FF2B5EF4-FFF2-40B4-BE49-F238E27FC236}">
                <a16:creationId xmlns:a16="http://schemas.microsoft.com/office/drawing/2014/main" id="{1F54CD86-0191-4CFA-85DB-996423D54417}"/>
              </a:ext>
            </a:extLst>
          </p:cNvPr>
          <p:cNvSpPr txBox="1">
            <a:spLocks noGrp="1"/>
          </p:cNvSpPr>
          <p:nvPr>
            <p:ph idx="1"/>
          </p:nvPr>
        </p:nvSpPr>
        <p:spPr>
          <a:xfrm>
            <a:off x="1042988" y="1268413"/>
            <a:ext cx="7643812" cy="4968875"/>
          </a:xfrm>
        </p:spPr>
        <p:txBody>
          <a:bodyPr/>
          <a:lstStyle/>
          <a:p>
            <a:pPr marL="0" indent="0" eaLnBrk="1" hangingPunct="1">
              <a:buFont typeface="Arial" panose="020B0604020202020204" pitchFamily="34" charset="0"/>
              <a:buNone/>
            </a:pPr>
            <a:endParaRPr altLang="nl-NL">
              <a:solidFill>
                <a:srgbClr val="17375E"/>
              </a:solidFill>
              <a:latin typeface="Arial Narrow" panose="020B0606020202030204" pitchFamily="34" charset="0"/>
            </a:endParaRPr>
          </a:p>
          <a:p>
            <a:pPr marL="0" indent="0" eaLnBrk="1" hangingPunct="1">
              <a:buFont typeface="Arial" panose="020B0604020202020204" pitchFamily="34" charset="0"/>
              <a:buNone/>
            </a:pPr>
            <a:br>
              <a:rPr altLang="nl-NL">
                <a:latin typeface="Arial Narrow" panose="020B0606020202030204" pitchFamily="34" charset="0"/>
              </a:rPr>
            </a:br>
            <a:endParaRPr altLang="nl-NL">
              <a:latin typeface="Arial Narrow" panose="020B0606020202030204" pitchFamily="34" charset="0"/>
            </a:endParaRPr>
          </a:p>
        </p:txBody>
      </p:sp>
      <p:sp>
        <p:nvSpPr>
          <p:cNvPr id="50179" name="Vrije vorm 5">
            <a:extLst>
              <a:ext uri="{FF2B5EF4-FFF2-40B4-BE49-F238E27FC236}">
                <a16:creationId xmlns:a16="http://schemas.microsoft.com/office/drawing/2014/main" id="{B0C77B06-9158-46B9-8D92-A6DC224456A1}"/>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pic>
        <p:nvPicPr>
          <p:cNvPr id="50180" name="Afbeelding 9" descr="spaarvarken bril.jpg">
            <a:extLst>
              <a:ext uri="{FF2B5EF4-FFF2-40B4-BE49-F238E27FC236}">
                <a16:creationId xmlns:a16="http://schemas.microsoft.com/office/drawing/2014/main" id="{28BD6FD1-4683-4AD7-9892-81E10081A6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149725"/>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7">
            <a:extLst>
              <a:ext uri="{FF2B5EF4-FFF2-40B4-BE49-F238E27FC236}">
                <a16:creationId xmlns:a16="http://schemas.microsoft.com/office/drawing/2014/main" id="{42EE235F-F71A-4E5F-99D7-21AE9C514C18}"/>
              </a:ext>
            </a:extLst>
          </p:cNvPr>
          <p:cNvSpPr/>
          <p:nvPr/>
        </p:nvSpPr>
        <p:spPr>
          <a:xfrm>
            <a:off x="1835150" y="836613"/>
            <a:ext cx="5689600" cy="4248150"/>
          </a:xfrm>
          <a:custGeom>
            <a:avLst>
              <a:gd name="f0" fmla="val -100"/>
              <a:gd name="f1" fmla="val 17035"/>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50182" name="Tekstvak 8">
            <a:extLst>
              <a:ext uri="{FF2B5EF4-FFF2-40B4-BE49-F238E27FC236}">
                <a16:creationId xmlns:a16="http://schemas.microsoft.com/office/drawing/2014/main" id="{7A793689-69B4-43E0-A97B-8FF4E5922793}"/>
              </a:ext>
            </a:extLst>
          </p:cNvPr>
          <p:cNvSpPr txBox="1">
            <a:spLocks noChangeArrowheads="1"/>
          </p:cNvSpPr>
          <p:nvPr/>
        </p:nvSpPr>
        <p:spPr bwMode="auto">
          <a:xfrm>
            <a:off x="1979613" y="1370013"/>
            <a:ext cx="53292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4000">
                <a:solidFill>
                  <a:srgbClr val="17375E"/>
                </a:solidFill>
                <a:latin typeface="Arial Narrow" panose="020B0606020202030204" pitchFamily="34" charset="0"/>
              </a:rPr>
              <a:t>Vraag 12:</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Als ik iets wil ga ik </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het meteen kopen.</a:t>
            </a:r>
          </a:p>
          <a:p>
            <a:pPr algn="ctr" eaLnBrk="1" hangingPunct="1">
              <a:spcBef>
                <a:spcPct val="0"/>
              </a:spcBef>
              <a:buSzTx/>
              <a:buFontTx/>
              <a:buNone/>
            </a:pPr>
            <a:endParaRPr lang="nl-NL" altLang="nl-NL" sz="1600">
              <a:solidFill>
                <a:srgbClr val="17375E"/>
              </a:solidFill>
              <a:latin typeface="Arial Narrow" panose="020B0606020202030204" pitchFamily="34" charset="0"/>
            </a:endParaRPr>
          </a:p>
          <a:p>
            <a:pPr algn="ctr" eaLnBrk="1" hangingPunct="1">
              <a:spcBef>
                <a:spcPct val="0"/>
              </a:spcBef>
              <a:buSzTx/>
              <a:buFontTx/>
              <a:buNone/>
            </a:pPr>
            <a:r>
              <a:rPr lang="nl-NL" altLang="nl-NL">
                <a:solidFill>
                  <a:srgbClr val="17375E"/>
                </a:solidFill>
                <a:latin typeface="Ravie" panose="04040805050809020602" pitchFamily="82" charset="0"/>
              </a:rPr>
              <a:t>Is dit verstandig?</a:t>
            </a:r>
          </a:p>
        </p:txBody>
      </p:sp>
      <p:pic>
        <p:nvPicPr>
          <p:cNvPr id="50183" name="Afbeelding 7" descr="Afbeelding met tekst&#10;&#10;Automatisch gegenereerde beschrijving">
            <a:extLst>
              <a:ext uri="{FF2B5EF4-FFF2-40B4-BE49-F238E27FC236}">
                <a16:creationId xmlns:a16="http://schemas.microsoft.com/office/drawing/2014/main" id="{6D9971FD-E6A0-46E9-ABF5-608D96085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Vrije vorm 3">
            <a:extLst>
              <a:ext uri="{FF2B5EF4-FFF2-40B4-BE49-F238E27FC236}">
                <a16:creationId xmlns:a16="http://schemas.microsoft.com/office/drawing/2014/main" id="{5A96A94C-B35B-4B91-AE35-D44156E3ACFB}"/>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51203" name="Tijdelijke aanduiding voor inhoud 2">
            <a:extLst>
              <a:ext uri="{FF2B5EF4-FFF2-40B4-BE49-F238E27FC236}">
                <a16:creationId xmlns:a16="http://schemas.microsoft.com/office/drawing/2014/main" id="{FFC653E4-44E8-43A5-A8DA-EA4808788E46}"/>
              </a:ext>
            </a:extLst>
          </p:cNvPr>
          <p:cNvSpPr txBox="1">
            <a:spLocks noGrp="1"/>
          </p:cNvSpPr>
          <p:nvPr>
            <p:ph idx="1"/>
          </p:nvPr>
        </p:nvSpPr>
        <p:spPr>
          <a:xfrm>
            <a:off x="457200" y="1125538"/>
            <a:ext cx="7931150" cy="5256212"/>
          </a:xfrm>
        </p:spPr>
        <p:txBody>
          <a:bodyPr/>
          <a:lstStyle/>
          <a:p>
            <a:pPr marL="360363" indent="0" eaLnBrk="1" hangingPunct="1">
              <a:lnSpc>
                <a:spcPct val="90000"/>
              </a:lnSpc>
              <a:buFont typeface="Arial" panose="020B0604020202020204" pitchFamily="34" charset="0"/>
              <a:buNone/>
            </a:pPr>
            <a:r>
              <a:rPr altLang="nl-NL" dirty="0">
                <a:solidFill>
                  <a:srgbClr val="17375E"/>
                </a:solidFill>
                <a:latin typeface="Arial Narrow" panose="020B0606020202030204" pitchFamily="34" charset="0"/>
              </a:rPr>
              <a:t>Vraag 13:</a:t>
            </a:r>
          </a:p>
          <a:p>
            <a:pPr marL="360363" indent="0" eaLnBrk="1" hangingPunct="1">
              <a:lnSpc>
                <a:spcPct val="90000"/>
              </a:lnSpc>
              <a:buFont typeface="Arial" panose="020B0604020202020204" pitchFamily="34" charset="0"/>
              <a:buNone/>
            </a:pPr>
            <a:r>
              <a:rPr altLang="nl-NL" dirty="0">
                <a:solidFill>
                  <a:srgbClr val="17375E"/>
                </a:solidFill>
                <a:latin typeface="Arial Narrow" panose="020B0606020202030204" pitchFamily="34" charset="0"/>
              </a:rPr>
              <a:t>Ik geef regelmatig </a:t>
            </a:r>
            <a:r>
              <a:rPr altLang="nl-NL" b="1" dirty="0">
                <a:solidFill>
                  <a:srgbClr val="17375E"/>
                </a:solidFill>
                <a:latin typeface="Arial Narrow" panose="020B0606020202030204" pitchFamily="34" charset="0"/>
              </a:rPr>
              <a:t>meer</a:t>
            </a:r>
            <a:r>
              <a:rPr altLang="nl-NL" dirty="0">
                <a:solidFill>
                  <a:srgbClr val="17375E"/>
                </a:solidFill>
                <a:latin typeface="Arial Narrow" panose="020B0606020202030204" pitchFamily="34" charset="0"/>
              </a:rPr>
              <a:t> geld uit dan </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dat de bedoeling was. </a:t>
            </a:r>
          </a:p>
          <a:p>
            <a:pPr marL="360363" indent="0" eaLnBrk="1" hangingPunct="1">
              <a:lnSpc>
                <a:spcPct val="90000"/>
              </a:lnSpc>
              <a:buFont typeface="Arial" panose="020B0604020202020204" pitchFamily="34" charset="0"/>
              <a:buNone/>
            </a:pPr>
            <a:endParaRPr altLang="nl-NL" dirty="0">
              <a:solidFill>
                <a:srgbClr val="17375E"/>
              </a:solidFill>
              <a:latin typeface="Arial Narrow" panose="020B0606020202030204" pitchFamily="34" charset="0"/>
            </a:endParaRPr>
          </a:p>
          <a:p>
            <a:pPr marL="360363" indent="0" eaLnBrk="1" hangingPunct="1">
              <a:lnSpc>
                <a:spcPct val="90000"/>
              </a:lnSpc>
              <a:buFont typeface="Arial" panose="020B0604020202020204" pitchFamily="34" charset="0"/>
              <a:buNone/>
            </a:pPr>
            <a:r>
              <a:rPr altLang="nl-NL" dirty="0">
                <a:solidFill>
                  <a:srgbClr val="17375E"/>
                </a:solidFill>
                <a:latin typeface="Arial Narrow" panose="020B0606020202030204" pitchFamily="34" charset="0"/>
              </a:rPr>
              <a:t>Reclame, verleidingen, sociale druk. Het kan er voor zorgen dat je soms meer geld uitgeeft dan dat je van plan was.</a:t>
            </a:r>
          </a:p>
          <a:p>
            <a:pPr marL="360363" indent="0" eaLnBrk="1" hangingPunct="1">
              <a:lnSpc>
                <a:spcPct val="90000"/>
              </a:lnSpc>
              <a:buFont typeface="Arial" panose="020B0604020202020204" pitchFamily="34" charset="0"/>
              <a:buNone/>
            </a:pPr>
            <a:endParaRPr altLang="nl-NL" dirty="0">
              <a:solidFill>
                <a:srgbClr val="17375E"/>
              </a:solidFill>
              <a:latin typeface="Arial Narrow" panose="020B0606020202030204" pitchFamily="34" charset="0"/>
            </a:endParaRPr>
          </a:p>
          <a:p>
            <a:pPr marL="360363" indent="0" eaLnBrk="1" hangingPunct="1">
              <a:lnSpc>
                <a:spcPct val="90000"/>
              </a:lnSpc>
              <a:buFont typeface="Arial" panose="020B0604020202020204" pitchFamily="34" charset="0"/>
              <a:buNone/>
            </a:pPr>
            <a:r>
              <a:rPr altLang="nl-NL" dirty="0">
                <a:solidFill>
                  <a:srgbClr val="17375E"/>
                </a:solidFill>
                <a:latin typeface="Arial Narrow" panose="020B0606020202030204" pitchFamily="34" charset="0"/>
              </a:rPr>
              <a:t>Hoe kan je dit </a:t>
            </a:r>
            <a:r>
              <a:rPr altLang="nl-NL" b="1" dirty="0">
                <a:solidFill>
                  <a:srgbClr val="17375E"/>
                </a:solidFill>
                <a:latin typeface="Arial Narrow" panose="020B0606020202030204" pitchFamily="34" charset="0"/>
              </a:rPr>
              <a:t>voorkomen</a:t>
            </a:r>
            <a:r>
              <a:rPr altLang="nl-NL" dirty="0">
                <a:solidFill>
                  <a:srgbClr val="17375E"/>
                </a:solidFill>
                <a:latin typeface="Arial Narrow" panose="020B0606020202030204" pitchFamily="34" charset="0"/>
              </a:rPr>
              <a:t> of jezelf beschermen?</a:t>
            </a:r>
            <a:br>
              <a:rPr altLang="nl-NL" dirty="0">
                <a:latin typeface="Calibri" panose="020F0502020204030204" pitchFamily="34" charset="0"/>
              </a:rPr>
            </a:br>
            <a:r>
              <a:rPr altLang="nl-NL" dirty="0">
                <a:latin typeface="Calibri" panose="020F0502020204030204" pitchFamily="34" charset="0"/>
              </a:rPr>
              <a:t> </a:t>
            </a:r>
            <a:br>
              <a:rPr altLang="nl-NL" dirty="0">
                <a:solidFill>
                  <a:srgbClr val="17375E"/>
                </a:solidFill>
                <a:latin typeface="Arial Narrow" panose="020B0606020202030204" pitchFamily="34" charset="0"/>
              </a:rPr>
            </a:br>
            <a:r>
              <a:rPr altLang="nl-NL" sz="1600" dirty="0">
                <a:latin typeface="Calibri" panose="020F0502020204030204" pitchFamily="34" charset="0"/>
              </a:rPr>
              <a:t> </a:t>
            </a:r>
            <a:br>
              <a:rPr altLang="nl-NL" sz="1600" dirty="0">
                <a:latin typeface="Calibri" panose="020F0502020204030204" pitchFamily="34" charset="0"/>
              </a:rPr>
            </a:br>
            <a:endParaRPr altLang="nl-NL" sz="1600" dirty="0">
              <a:latin typeface="Calibri" panose="020F0502020204030204" pitchFamily="34" charset="0"/>
            </a:endParaRPr>
          </a:p>
        </p:txBody>
      </p:sp>
      <p:pic>
        <p:nvPicPr>
          <p:cNvPr id="51204" name="Picture 7">
            <a:extLst>
              <a:ext uri="{FF2B5EF4-FFF2-40B4-BE49-F238E27FC236}">
                <a16:creationId xmlns:a16="http://schemas.microsoft.com/office/drawing/2014/main" id="{FA583646-44B2-4CD2-9D03-D1B7C883CC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Afbeelding 5" descr="Afbeelding met tekst&#10;&#10;Automatisch gegenereerde beschrijving">
            <a:extLst>
              <a:ext uri="{FF2B5EF4-FFF2-40B4-BE49-F238E27FC236}">
                <a16:creationId xmlns:a16="http://schemas.microsoft.com/office/drawing/2014/main" id="{3683661F-8774-41DA-8328-B8AC5B306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Vrije vorm 3">
            <a:extLst>
              <a:ext uri="{FF2B5EF4-FFF2-40B4-BE49-F238E27FC236}">
                <a16:creationId xmlns:a16="http://schemas.microsoft.com/office/drawing/2014/main" id="{1DADF147-AA3F-4465-897D-D77CB937AA16}"/>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52227" name="Tijdelijke aanduiding voor inhoud 5">
            <a:extLst>
              <a:ext uri="{FF2B5EF4-FFF2-40B4-BE49-F238E27FC236}">
                <a16:creationId xmlns:a16="http://schemas.microsoft.com/office/drawing/2014/main" id="{ED1B598F-373B-4F72-B823-A39F173AB3F5}"/>
              </a:ext>
            </a:extLst>
          </p:cNvPr>
          <p:cNvSpPr txBox="1">
            <a:spLocks noGrp="1"/>
          </p:cNvSpPr>
          <p:nvPr>
            <p:ph idx="1"/>
          </p:nvPr>
        </p:nvSpPr>
        <p:spPr>
          <a:xfrm>
            <a:off x="457200" y="1125538"/>
            <a:ext cx="8229600" cy="5256212"/>
          </a:xfrm>
        </p:spPr>
        <p:txBody>
          <a:bodyPr/>
          <a:lstStyle/>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Vraag 14:</a:t>
            </a:r>
          </a:p>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Als ik geld tekort kom, </a:t>
            </a:r>
            <a:r>
              <a:rPr altLang="nl-NL" b="1" dirty="0">
                <a:solidFill>
                  <a:srgbClr val="17375E"/>
                </a:solidFill>
                <a:latin typeface="Arial Narrow" panose="020B0606020202030204" pitchFamily="34" charset="0"/>
              </a:rPr>
              <a:t>leen</a:t>
            </a:r>
            <a:r>
              <a:rPr altLang="nl-NL" dirty="0">
                <a:solidFill>
                  <a:srgbClr val="17375E"/>
                </a:solidFill>
                <a:latin typeface="Arial Narrow" panose="020B0606020202030204" pitchFamily="34" charset="0"/>
              </a:rPr>
              <a:t> ik van mijn ouders.</a:t>
            </a:r>
            <a:br>
              <a:rPr altLang="nl-NL" dirty="0">
                <a:solidFill>
                  <a:srgbClr val="17375E"/>
                </a:solidFill>
                <a:latin typeface="Arial Narrow" panose="020B0606020202030204" pitchFamily="34" charset="0"/>
              </a:rPr>
            </a:br>
            <a:endParaRPr altLang="nl-NL" dirty="0">
              <a:solidFill>
                <a:srgbClr val="17375E"/>
              </a:solidFill>
              <a:latin typeface="Arial Narrow" panose="020B0606020202030204" pitchFamily="34" charset="0"/>
            </a:endParaRPr>
          </a:p>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Leen je weleens geld? Waarvoor?</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Heb je het geld dan echt nodig?</a:t>
            </a:r>
          </a:p>
          <a:p>
            <a:pPr marL="360363" indent="0" eaLnBrk="1" hangingPunct="1">
              <a:buFont typeface="Arial" panose="020B0604020202020204" pitchFamily="34" charset="0"/>
              <a:buNone/>
            </a:pP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Leen je geld? Dan is het belangrijk om </a:t>
            </a:r>
            <a:r>
              <a:rPr altLang="nl-NL" b="1" dirty="0">
                <a:solidFill>
                  <a:srgbClr val="17375E"/>
                </a:solidFill>
                <a:latin typeface="Arial Narrow" panose="020B0606020202030204" pitchFamily="34" charset="0"/>
              </a:rPr>
              <a:t>afspraken</a:t>
            </a:r>
            <a:r>
              <a:rPr altLang="nl-NL" dirty="0">
                <a:solidFill>
                  <a:srgbClr val="17375E"/>
                </a:solidFill>
                <a:latin typeface="Arial Narrow" panose="020B0606020202030204" pitchFamily="34" charset="0"/>
              </a:rPr>
              <a:t> </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te maken hoe en wanneer je het geld weer terug betaalt.  </a:t>
            </a:r>
            <a:endParaRPr altLang="nl-NL" dirty="0">
              <a:latin typeface="Calibri" panose="020F0502020204030204" pitchFamily="34" charset="0"/>
            </a:endParaRPr>
          </a:p>
        </p:txBody>
      </p:sp>
      <p:pic>
        <p:nvPicPr>
          <p:cNvPr id="52228" name="Picture 7">
            <a:extLst>
              <a:ext uri="{FF2B5EF4-FFF2-40B4-BE49-F238E27FC236}">
                <a16:creationId xmlns:a16="http://schemas.microsoft.com/office/drawing/2014/main" id="{19339390-7E88-4B71-A465-FB27F22471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Afbeelding 6" descr="Afbeelding met tekst&#10;&#10;Automatisch gegenereerde beschrijving">
            <a:extLst>
              <a:ext uri="{FF2B5EF4-FFF2-40B4-BE49-F238E27FC236}">
                <a16:creationId xmlns:a16="http://schemas.microsoft.com/office/drawing/2014/main" id="{3F710E53-F042-4DFB-973C-AB306B6C4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Vrije vorm 3">
            <a:extLst>
              <a:ext uri="{FF2B5EF4-FFF2-40B4-BE49-F238E27FC236}">
                <a16:creationId xmlns:a16="http://schemas.microsoft.com/office/drawing/2014/main" id="{BC83B3A7-95F9-49E2-A046-8C5F00A0FC3F}"/>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53251" name="Tijdelijke aanduiding voor inhoud 2">
            <a:extLst>
              <a:ext uri="{FF2B5EF4-FFF2-40B4-BE49-F238E27FC236}">
                <a16:creationId xmlns:a16="http://schemas.microsoft.com/office/drawing/2014/main" id="{B5576910-A8D4-4BAE-B9C9-CDAE53937317}"/>
              </a:ext>
            </a:extLst>
          </p:cNvPr>
          <p:cNvSpPr txBox="1">
            <a:spLocks noGrp="1"/>
          </p:cNvSpPr>
          <p:nvPr>
            <p:ph idx="1"/>
          </p:nvPr>
        </p:nvSpPr>
        <p:spPr>
          <a:xfrm>
            <a:off x="457200" y="1239862"/>
            <a:ext cx="8229600" cy="4997450"/>
          </a:xfrm>
        </p:spPr>
        <p:txBody>
          <a:bodyPr/>
          <a:lstStyle/>
          <a:p>
            <a:pPr marL="355600" indent="-4763" eaLnBrk="1" hangingPunct="1">
              <a:lnSpc>
                <a:spcPct val="80000"/>
              </a:lnSpc>
              <a:buFont typeface="Arial" charset="0"/>
              <a:buNone/>
              <a:defRPr/>
            </a:pPr>
            <a:r>
              <a:rPr dirty="0">
                <a:solidFill>
                  <a:srgbClr val="17375E"/>
                </a:solidFill>
                <a:latin typeface="Arial Narrow" pitchFamily="34" charset="0"/>
              </a:rPr>
              <a:t>Wil je bewuster geld uitgeven?</a:t>
            </a:r>
          </a:p>
          <a:p>
            <a:pPr marL="355600" indent="-4763" eaLnBrk="1" hangingPunct="1">
              <a:lnSpc>
                <a:spcPct val="80000"/>
              </a:lnSpc>
              <a:buFont typeface="Arial" charset="0"/>
              <a:buNone/>
              <a:defRPr/>
            </a:pPr>
            <a:r>
              <a:rPr dirty="0">
                <a:solidFill>
                  <a:srgbClr val="17375E"/>
                </a:solidFill>
                <a:latin typeface="Arial Narrow" pitchFamily="34" charset="0"/>
              </a:rPr>
              <a:t>Stel jezelf de volgende vragen bij een aankoop:</a:t>
            </a:r>
          </a:p>
          <a:p>
            <a:pPr marL="808037" indent="-457200" eaLnBrk="1" hangingPunct="1">
              <a:lnSpc>
                <a:spcPct val="80000"/>
              </a:lnSpc>
              <a:defRPr/>
            </a:pPr>
            <a:r>
              <a:rPr dirty="0">
                <a:solidFill>
                  <a:srgbClr val="17375E"/>
                </a:solidFill>
                <a:latin typeface="Arial Narrow" pitchFamily="34" charset="0"/>
              </a:rPr>
              <a:t>Heb ik het </a:t>
            </a:r>
            <a:r>
              <a:rPr b="1" dirty="0">
                <a:solidFill>
                  <a:srgbClr val="17375E"/>
                </a:solidFill>
                <a:latin typeface="Arial Narrow" pitchFamily="34" charset="0"/>
              </a:rPr>
              <a:t>echt nodig?</a:t>
            </a:r>
          </a:p>
          <a:p>
            <a:pPr marL="808037" indent="-457200" eaLnBrk="1" hangingPunct="1">
              <a:lnSpc>
                <a:spcPct val="80000"/>
              </a:lnSpc>
              <a:defRPr/>
            </a:pPr>
            <a:r>
              <a:rPr lang="nl-NL" dirty="0">
                <a:solidFill>
                  <a:srgbClr val="17375E"/>
                </a:solidFill>
                <a:latin typeface="Arial Narrow" pitchFamily="34" charset="0"/>
              </a:rPr>
              <a:t>Heb ik het </a:t>
            </a:r>
            <a:r>
              <a:rPr b="1" dirty="0">
                <a:solidFill>
                  <a:srgbClr val="17375E"/>
                </a:solidFill>
                <a:latin typeface="Arial Narrow" pitchFamily="34" charset="0"/>
              </a:rPr>
              <a:t>meteen nodig</a:t>
            </a:r>
            <a:r>
              <a:rPr dirty="0">
                <a:solidFill>
                  <a:srgbClr val="17375E"/>
                </a:solidFill>
                <a:latin typeface="Arial Narrow" pitchFamily="34" charset="0"/>
              </a:rPr>
              <a:t>? </a:t>
            </a:r>
          </a:p>
          <a:p>
            <a:pPr marL="808037" indent="-457200" eaLnBrk="1" hangingPunct="1">
              <a:lnSpc>
                <a:spcPct val="80000"/>
              </a:lnSpc>
              <a:defRPr/>
            </a:pPr>
            <a:r>
              <a:rPr lang="nl-NL" dirty="0">
                <a:solidFill>
                  <a:srgbClr val="17375E"/>
                </a:solidFill>
                <a:latin typeface="Arial Narrow" pitchFamily="34" charset="0"/>
              </a:rPr>
              <a:t>Zijn er </a:t>
            </a:r>
            <a:r>
              <a:rPr lang="nl-NL" b="1" dirty="0">
                <a:solidFill>
                  <a:srgbClr val="17375E"/>
                </a:solidFill>
                <a:latin typeface="Arial Narrow" pitchFamily="34" charset="0"/>
              </a:rPr>
              <a:t>aanbiedingen</a:t>
            </a:r>
            <a:r>
              <a:rPr lang="nl-NL" dirty="0">
                <a:solidFill>
                  <a:srgbClr val="17375E"/>
                </a:solidFill>
                <a:latin typeface="Arial Narrow" pitchFamily="34" charset="0"/>
              </a:rPr>
              <a:t> of </a:t>
            </a:r>
            <a:r>
              <a:rPr lang="nl-NL" b="1" dirty="0">
                <a:solidFill>
                  <a:srgbClr val="17375E"/>
                </a:solidFill>
                <a:latin typeface="Arial Narrow" pitchFamily="34" charset="0"/>
              </a:rPr>
              <a:t>tweedehands </a:t>
            </a:r>
            <a:r>
              <a:rPr lang="nl-NL" dirty="0">
                <a:solidFill>
                  <a:srgbClr val="17375E"/>
                </a:solidFill>
                <a:latin typeface="Arial Narrow" pitchFamily="34" charset="0"/>
              </a:rPr>
              <a:t>keuzes?</a:t>
            </a:r>
            <a:endParaRPr dirty="0">
              <a:solidFill>
                <a:srgbClr val="17375E"/>
              </a:solidFill>
              <a:latin typeface="Arial Narrow" pitchFamily="34" charset="0"/>
            </a:endParaRPr>
          </a:p>
          <a:p>
            <a:pPr marL="808037" indent="-457200" eaLnBrk="1" hangingPunct="1">
              <a:lnSpc>
                <a:spcPct val="80000"/>
              </a:lnSpc>
              <a:defRPr/>
            </a:pPr>
            <a:r>
              <a:rPr dirty="0">
                <a:solidFill>
                  <a:srgbClr val="17375E"/>
                </a:solidFill>
                <a:latin typeface="Arial Narrow" pitchFamily="34" charset="0"/>
              </a:rPr>
              <a:t>Heb ik het </a:t>
            </a:r>
            <a:r>
              <a:rPr b="1" dirty="0">
                <a:solidFill>
                  <a:srgbClr val="17375E"/>
                </a:solidFill>
                <a:latin typeface="Arial Narrow" pitchFamily="34" charset="0"/>
              </a:rPr>
              <a:t>geld </a:t>
            </a:r>
            <a:r>
              <a:rPr dirty="0">
                <a:solidFill>
                  <a:srgbClr val="17375E"/>
                </a:solidFill>
                <a:latin typeface="Arial Narrow" pitchFamily="34" charset="0"/>
              </a:rPr>
              <a:t>er voor over? </a:t>
            </a:r>
          </a:p>
          <a:p>
            <a:pPr marL="350837" indent="0" eaLnBrk="1" hangingPunct="1">
              <a:lnSpc>
                <a:spcPct val="80000"/>
              </a:lnSpc>
              <a:buNone/>
              <a:defRPr/>
            </a:pPr>
            <a:br>
              <a:rPr sz="1600" dirty="0">
                <a:solidFill>
                  <a:srgbClr val="17375E"/>
                </a:solidFill>
                <a:latin typeface="Arial Narrow" pitchFamily="34" charset="0"/>
              </a:rPr>
            </a:br>
            <a:r>
              <a:rPr sz="1600" dirty="0">
                <a:solidFill>
                  <a:srgbClr val="17375E"/>
                </a:solidFill>
                <a:latin typeface="Arial Narrow" pitchFamily="34" charset="0"/>
              </a:rPr>
              <a:t> </a:t>
            </a:r>
            <a:br>
              <a:rPr sz="1600" dirty="0">
                <a:latin typeface="Calibri" pitchFamily="34" charset="0"/>
              </a:rPr>
            </a:br>
            <a:endParaRPr sz="1600" dirty="0">
              <a:latin typeface="Calibri" pitchFamily="34" charset="0"/>
            </a:endParaRPr>
          </a:p>
        </p:txBody>
      </p:sp>
      <p:pic>
        <p:nvPicPr>
          <p:cNvPr id="53252" name="Picture 7">
            <a:extLst>
              <a:ext uri="{FF2B5EF4-FFF2-40B4-BE49-F238E27FC236}">
                <a16:creationId xmlns:a16="http://schemas.microsoft.com/office/drawing/2014/main" id="{D70D5A33-032C-47EC-8137-AE6E7673C7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Afbeelding 5" descr="Afbeelding met tekst&#10;&#10;Automatisch gegenereerde beschrijving">
            <a:extLst>
              <a:ext uri="{FF2B5EF4-FFF2-40B4-BE49-F238E27FC236}">
                <a16:creationId xmlns:a16="http://schemas.microsoft.com/office/drawing/2014/main" id="{D19F0651-BFAF-454B-A038-DB8D04672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Afbeelding 8" descr="spaarvarken bril.jpg">
            <a:extLst>
              <a:ext uri="{FF2B5EF4-FFF2-40B4-BE49-F238E27FC236}">
                <a16:creationId xmlns:a16="http://schemas.microsoft.com/office/drawing/2014/main" id="{6684DFCB-F45E-4748-8366-3CD4040B8F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4941888"/>
            <a:ext cx="11096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Vrije vorm 3">
            <a:extLst>
              <a:ext uri="{FF2B5EF4-FFF2-40B4-BE49-F238E27FC236}">
                <a16:creationId xmlns:a16="http://schemas.microsoft.com/office/drawing/2014/main" id="{47FA20B5-1939-4EF2-8678-A8F882A386DC}"/>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54275" name="Tijdelijke aanduiding voor inhoud 2">
            <a:extLst>
              <a:ext uri="{FF2B5EF4-FFF2-40B4-BE49-F238E27FC236}">
                <a16:creationId xmlns:a16="http://schemas.microsoft.com/office/drawing/2014/main" id="{DFEE50AA-8C7C-4378-A813-A8AA05CD160B}"/>
              </a:ext>
            </a:extLst>
          </p:cNvPr>
          <p:cNvSpPr txBox="1">
            <a:spLocks noGrp="1"/>
          </p:cNvSpPr>
          <p:nvPr>
            <p:ph idx="1"/>
          </p:nvPr>
        </p:nvSpPr>
        <p:spPr>
          <a:xfrm>
            <a:off x="457200" y="1268413"/>
            <a:ext cx="7931150" cy="5113337"/>
          </a:xfrm>
        </p:spPr>
        <p:txBody>
          <a:bodyPr/>
          <a:lstStyle/>
          <a:p>
            <a:pPr marL="360363" indent="0" eaLnBrk="1" hangingPunct="1">
              <a:lnSpc>
                <a:spcPct val="90000"/>
              </a:lnSpc>
              <a:buFont typeface="Arial" panose="020B0604020202020204" pitchFamily="34" charset="0"/>
              <a:buNone/>
            </a:pPr>
            <a:r>
              <a:rPr altLang="nl-NL" dirty="0">
                <a:solidFill>
                  <a:srgbClr val="17375E"/>
                </a:solidFill>
                <a:latin typeface="Arial Narrow" panose="020B0606020202030204" pitchFamily="34" charset="0"/>
              </a:rPr>
              <a:t>Vraag 15:</a:t>
            </a:r>
            <a:br>
              <a:rPr altLang="nl-NL" dirty="0">
                <a:solidFill>
                  <a:srgbClr val="17375E"/>
                </a:solidFill>
                <a:latin typeface="Arial Narrow" panose="020B0606020202030204" pitchFamily="34" charset="0"/>
              </a:rPr>
            </a:br>
            <a:r>
              <a:rPr altLang="nl-NL" dirty="0">
                <a:solidFill>
                  <a:srgbClr val="17375E"/>
                </a:solidFill>
                <a:latin typeface="Arial Narrow" panose="020B0606020202030204" pitchFamily="34" charset="0"/>
              </a:rPr>
              <a:t>Ik open iedere week de app van mijn bank.</a:t>
            </a:r>
          </a:p>
          <a:p>
            <a:pPr marL="360363" indent="0" eaLnBrk="1" hangingPunct="1">
              <a:lnSpc>
                <a:spcPct val="90000"/>
              </a:lnSpc>
              <a:buFont typeface="Arial" panose="020B0604020202020204" pitchFamily="34" charset="0"/>
              <a:buNone/>
            </a:pPr>
            <a:endParaRPr altLang="nl-NL" dirty="0">
              <a:solidFill>
                <a:srgbClr val="17375E"/>
              </a:solidFill>
              <a:latin typeface="Arial Narrow" panose="020B0606020202030204" pitchFamily="34" charset="0"/>
            </a:endParaRPr>
          </a:p>
          <a:p>
            <a:pPr marL="360363" indent="0" eaLnBrk="1" hangingPunct="1">
              <a:lnSpc>
                <a:spcPct val="90000"/>
              </a:lnSpc>
              <a:buFont typeface="Arial" panose="020B0604020202020204" pitchFamily="34" charset="0"/>
              <a:buNone/>
            </a:pPr>
            <a:r>
              <a:rPr altLang="nl-NL" dirty="0">
                <a:solidFill>
                  <a:srgbClr val="17375E"/>
                </a:solidFill>
                <a:latin typeface="Arial Narrow" panose="020B0606020202030204" pitchFamily="34" charset="0"/>
              </a:rPr>
              <a:t>Slim! Dan weet je nog beter hoeveel geld je hebt én je kan meteen checken of criminelen geen geld van jouw rekening hebben gehaald. </a:t>
            </a:r>
            <a:br>
              <a:rPr altLang="nl-NL" dirty="0">
                <a:solidFill>
                  <a:srgbClr val="17375E"/>
                </a:solidFill>
                <a:latin typeface="Arial Narrow" panose="020B0606020202030204" pitchFamily="34" charset="0"/>
              </a:rPr>
            </a:br>
            <a:br>
              <a:rPr altLang="nl-NL" dirty="0">
                <a:solidFill>
                  <a:srgbClr val="17375E"/>
                </a:solidFill>
                <a:latin typeface="Arial Narrow" panose="020B0606020202030204" pitchFamily="34" charset="0"/>
              </a:rPr>
            </a:br>
            <a:endParaRPr altLang="nl-NL" dirty="0">
              <a:solidFill>
                <a:srgbClr val="17375E"/>
              </a:solidFill>
              <a:latin typeface="Arial Narrow" panose="020B0606020202030204" pitchFamily="34" charset="0"/>
            </a:endParaRPr>
          </a:p>
          <a:p>
            <a:pPr marL="360363" indent="0" eaLnBrk="1" hangingPunct="1">
              <a:lnSpc>
                <a:spcPct val="90000"/>
              </a:lnSpc>
              <a:buFont typeface="Arial" panose="020B0604020202020204" pitchFamily="34" charset="0"/>
              <a:buNone/>
            </a:pPr>
            <a:br>
              <a:rPr altLang="nl-NL" sz="1600" dirty="0">
                <a:latin typeface="Calibri" panose="020F0502020204030204" pitchFamily="34" charset="0"/>
              </a:rPr>
            </a:br>
            <a:r>
              <a:rPr altLang="nl-NL" sz="1600" dirty="0">
                <a:latin typeface="Calibri" panose="020F0502020204030204" pitchFamily="34" charset="0"/>
              </a:rPr>
              <a:t> </a:t>
            </a:r>
            <a:br>
              <a:rPr altLang="nl-NL" sz="1600" dirty="0">
                <a:solidFill>
                  <a:srgbClr val="17375E"/>
                </a:solidFill>
                <a:latin typeface="Arial Narrow" panose="020B0606020202030204" pitchFamily="34" charset="0"/>
              </a:rPr>
            </a:br>
            <a:r>
              <a:rPr altLang="nl-NL" sz="1600" dirty="0">
                <a:latin typeface="Calibri" panose="020F0502020204030204" pitchFamily="34" charset="0"/>
              </a:rPr>
              <a:t> </a:t>
            </a:r>
            <a:br>
              <a:rPr altLang="nl-NL" sz="1600" dirty="0">
                <a:latin typeface="Calibri" panose="020F0502020204030204" pitchFamily="34" charset="0"/>
              </a:rPr>
            </a:br>
            <a:endParaRPr altLang="nl-NL" sz="1600" dirty="0">
              <a:latin typeface="Calibri" panose="020F0502020204030204" pitchFamily="34" charset="0"/>
            </a:endParaRPr>
          </a:p>
        </p:txBody>
      </p:sp>
      <p:pic>
        <p:nvPicPr>
          <p:cNvPr id="54276" name="Picture 7">
            <a:extLst>
              <a:ext uri="{FF2B5EF4-FFF2-40B4-BE49-F238E27FC236}">
                <a16:creationId xmlns:a16="http://schemas.microsoft.com/office/drawing/2014/main" id="{4B79C535-9294-4611-A060-B34CEE6B38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Afbeelding 8" descr="spaarvarken bril.jpg">
            <a:extLst>
              <a:ext uri="{FF2B5EF4-FFF2-40B4-BE49-F238E27FC236}">
                <a16:creationId xmlns:a16="http://schemas.microsoft.com/office/drawing/2014/main" id="{B90B2262-A54E-4B0F-82FC-3474DB7262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941888"/>
            <a:ext cx="11096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Afbeelding 6" descr="Afbeelding met tekst&#10;&#10;Automatisch gegenereerde beschrijving">
            <a:extLst>
              <a:ext uri="{FF2B5EF4-FFF2-40B4-BE49-F238E27FC236}">
                <a16:creationId xmlns:a16="http://schemas.microsoft.com/office/drawing/2014/main" id="{E3ECC3F9-EF88-4E37-8037-C03734C918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inhoud 2">
            <a:extLst>
              <a:ext uri="{FF2B5EF4-FFF2-40B4-BE49-F238E27FC236}">
                <a16:creationId xmlns:a16="http://schemas.microsoft.com/office/drawing/2014/main" id="{DC37D7CE-3555-4010-864C-ED988E2F48C5}"/>
              </a:ext>
            </a:extLst>
          </p:cNvPr>
          <p:cNvSpPr txBox="1">
            <a:spLocks noGrp="1"/>
          </p:cNvSpPr>
          <p:nvPr>
            <p:ph idx="1"/>
          </p:nvPr>
        </p:nvSpPr>
        <p:spPr>
          <a:xfrm>
            <a:off x="1042988" y="1268413"/>
            <a:ext cx="7643812" cy="4968875"/>
          </a:xfrm>
        </p:spPr>
        <p:txBody>
          <a:bodyPr/>
          <a:lstStyle/>
          <a:p>
            <a:pPr marL="0" indent="0" eaLnBrk="1" hangingPunct="1">
              <a:buFont typeface="Arial" panose="020B0604020202020204" pitchFamily="34" charset="0"/>
              <a:buNone/>
            </a:pPr>
            <a:endParaRPr altLang="nl-NL">
              <a:solidFill>
                <a:srgbClr val="17375E"/>
              </a:solidFill>
              <a:latin typeface="Arial Narrow" panose="020B0606020202030204" pitchFamily="34" charset="0"/>
            </a:endParaRPr>
          </a:p>
          <a:p>
            <a:pPr marL="0" indent="0" eaLnBrk="1" hangingPunct="1">
              <a:buFont typeface="Arial" panose="020B0604020202020204" pitchFamily="34" charset="0"/>
              <a:buNone/>
            </a:pPr>
            <a:br>
              <a:rPr altLang="nl-NL">
                <a:latin typeface="Arial Narrow" panose="020B0606020202030204" pitchFamily="34" charset="0"/>
              </a:rPr>
            </a:br>
            <a:endParaRPr altLang="nl-NL">
              <a:latin typeface="Arial Narrow" panose="020B0606020202030204" pitchFamily="34" charset="0"/>
            </a:endParaRPr>
          </a:p>
        </p:txBody>
      </p:sp>
      <p:sp>
        <p:nvSpPr>
          <p:cNvPr id="55299" name="Vrije vorm 5">
            <a:extLst>
              <a:ext uri="{FF2B5EF4-FFF2-40B4-BE49-F238E27FC236}">
                <a16:creationId xmlns:a16="http://schemas.microsoft.com/office/drawing/2014/main" id="{F30D7693-80A8-4790-8F6B-4626408D6679}"/>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pic>
        <p:nvPicPr>
          <p:cNvPr id="55300" name="Afbeelding 9" descr="spaarvarken bril.jpg">
            <a:extLst>
              <a:ext uri="{FF2B5EF4-FFF2-40B4-BE49-F238E27FC236}">
                <a16:creationId xmlns:a16="http://schemas.microsoft.com/office/drawing/2014/main" id="{29F18BC2-774E-4D9C-98F4-BB61E4E12D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149725"/>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7">
            <a:extLst>
              <a:ext uri="{FF2B5EF4-FFF2-40B4-BE49-F238E27FC236}">
                <a16:creationId xmlns:a16="http://schemas.microsoft.com/office/drawing/2014/main" id="{BC27D63B-0820-4921-9AC6-910D7D7B1DEF}"/>
              </a:ext>
            </a:extLst>
          </p:cNvPr>
          <p:cNvSpPr/>
          <p:nvPr/>
        </p:nvSpPr>
        <p:spPr>
          <a:xfrm>
            <a:off x="1835150" y="836613"/>
            <a:ext cx="5689600" cy="4248150"/>
          </a:xfrm>
          <a:custGeom>
            <a:avLst>
              <a:gd name="f0" fmla="val -100"/>
              <a:gd name="f1" fmla="val 17035"/>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55302" name="Tekstvak 8">
            <a:extLst>
              <a:ext uri="{FF2B5EF4-FFF2-40B4-BE49-F238E27FC236}">
                <a16:creationId xmlns:a16="http://schemas.microsoft.com/office/drawing/2014/main" id="{3C24B73E-AA3F-4C9D-8C5B-92916DD7267C}"/>
              </a:ext>
            </a:extLst>
          </p:cNvPr>
          <p:cNvSpPr txBox="1">
            <a:spLocks noChangeArrowheads="1"/>
          </p:cNvSpPr>
          <p:nvPr/>
        </p:nvSpPr>
        <p:spPr bwMode="auto">
          <a:xfrm>
            <a:off x="2014538" y="1776413"/>
            <a:ext cx="53292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800">
                <a:solidFill>
                  <a:srgbClr val="17375E"/>
                </a:solidFill>
                <a:latin typeface="Ravie" panose="04040805050809020602" pitchFamily="82" charset="0"/>
              </a:rPr>
              <a:t>De schade door fraude in het betalingsverkeer loopt ieder jaar in de </a:t>
            </a:r>
            <a:r>
              <a:rPr lang="nl-NL" altLang="nl-NL" sz="2800" b="1">
                <a:solidFill>
                  <a:srgbClr val="17375E"/>
                </a:solidFill>
                <a:latin typeface="Ravie" panose="04040805050809020602" pitchFamily="82" charset="0"/>
              </a:rPr>
              <a:t>tientallen miljoenen</a:t>
            </a:r>
            <a:r>
              <a:rPr lang="nl-NL" altLang="nl-NL" sz="2800">
                <a:solidFill>
                  <a:srgbClr val="17375E"/>
                </a:solidFill>
                <a:latin typeface="Ravie" panose="04040805050809020602" pitchFamily="82" charset="0"/>
              </a:rPr>
              <a:t>.</a:t>
            </a:r>
          </a:p>
        </p:txBody>
      </p:sp>
      <p:pic>
        <p:nvPicPr>
          <p:cNvPr id="55303" name="Afbeelding 7" descr="Afbeelding met tekst&#10;&#10;Automatisch gegenereerde beschrijving">
            <a:extLst>
              <a:ext uri="{FF2B5EF4-FFF2-40B4-BE49-F238E27FC236}">
                <a16:creationId xmlns:a16="http://schemas.microsoft.com/office/drawing/2014/main" id="{ABE0E9AC-BEA3-4AAB-B069-C49E5BEBD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Vrije vorm 3">
            <a:extLst>
              <a:ext uri="{FF2B5EF4-FFF2-40B4-BE49-F238E27FC236}">
                <a16:creationId xmlns:a16="http://schemas.microsoft.com/office/drawing/2014/main" id="{B3B8A1B8-0C06-4225-B70B-7971CEBDD028}"/>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56323" name="Tijdelijke aanduiding voor inhoud 2">
            <a:extLst>
              <a:ext uri="{FF2B5EF4-FFF2-40B4-BE49-F238E27FC236}">
                <a16:creationId xmlns:a16="http://schemas.microsoft.com/office/drawing/2014/main" id="{CE670C9D-6251-4727-995F-0D3297646B97}"/>
              </a:ext>
            </a:extLst>
          </p:cNvPr>
          <p:cNvSpPr txBox="1">
            <a:spLocks noGrp="1"/>
          </p:cNvSpPr>
          <p:nvPr>
            <p:ph idx="1"/>
          </p:nvPr>
        </p:nvSpPr>
        <p:spPr>
          <a:xfrm>
            <a:off x="457200" y="1711325"/>
            <a:ext cx="8229600" cy="4525963"/>
          </a:xfrm>
        </p:spPr>
        <p:txBody>
          <a:bodyPr/>
          <a:lstStyle/>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Hoe rijk je bent én blijft, is ook afhankelijk van hoe goed </a:t>
            </a:r>
            <a:r>
              <a:rPr altLang="nl-NL" b="1" dirty="0">
                <a:solidFill>
                  <a:srgbClr val="17375E"/>
                </a:solidFill>
                <a:latin typeface="Arial Narrow" panose="020B0606020202030204" pitchFamily="34" charset="0"/>
              </a:rPr>
              <a:t>jij</a:t>
            </a:r>
            <a:r>
              <a:rPr altLang="nl-NL" dirty="0">
                <a:solidFill>
                  <a:srgbClr val="17375E"/>
                </a:solidFill>
                <a:latin typeface="Arial Narrow" panose="020B0606020202030204" pitchFamily="34" charset="0"/>
              </a:rPr>
              <a:t> voor je geld zorgt.</a:t>
            </a:r>
          </a:p>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Door overzicht te houden, na te denken over je keuzes én </a:t>
            </a:r>
            <a:r>
              <a:rPr altLang="nl-NL" b="1" dirty="0">
                <a:solidFill>
                  <a:srgbClr val="17375E"/>
                </a:solidFill>
                <a:latin typeface="Arial Narrow" panose="020B0606020202030204" pitchFamily="34" charset="0"/>
              </a:rPr>
              <a:t>slimmer</a:t>
            </a:r>
            <a:r>
              <a:rPr altLang="nl-NL" dirty="0">
                <a:solidFill>
                  <a:srgbClr val="17375E"/>
                </a:solidFill>
                <a:latin typeface="Arial Narrow" panose="020B0606020202030204" pitchFamily="34" charset="0"/>
              </a:rPr>
              <a:t> te zijn dan criminelen.</a:t>
            </a:r>
          </a:p>
          <a:p>
            <a:pPr marL="360363" indent="0" eaLnBrk="1" hangingPunct="1">
              <a:buFont typeface="Arial" panose="020B0604020202020204" pitchFamily="34" charset="0"/>
              <a:buNone/>
            </a:pPr>
            <a:endParaRPr altLang="nl-NL" dirty="0">
              <a:solidFill>
                <a:srgbClr val="17375E"/>
              </a:solidFill>
              <a:latin typeface="Arial Narrow" panose="020B0606020202030204" pitchFamily="34" charset="0"/>
            </a:endParaRPr>
          </a:p>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 </a:t>
            </a:r>
          </a:p>
          <a:p>
            <a:pPr marL="360363" indent="0" eaLnBrk="1" hangingPunct="1">
              <a:buFont typeface="Arial" panose="020B0604020202020204" pitchFamily="34" charset="0"/>
              <a:buNone/>
            </a:pPr>
            <a:endParaRPr altLang="nl-NL" dirty="0">
              <a:solidFill>
                <a:srgbClr val="17375E"/>
              </a:solidFill>
              <a:latin typeface="Arial Narrow" panose="020B0606020202030204" pitchFamily="34" charset="0"/>
            </a:endParaRPr>
          </a:p>
          <a:p>
            <a:pPr marL="360363" indent="0" eaLnBrk="1" hangingPunct="1">
              <a:buFont typeface="Arial" panose="020B0604020202020204" pitchFamily="34" charset="0"/>
              <a:buNone/>
            </a:pPr>
            <a:endParaRPr altLang="nl-NL" dirty="0">
              <a:solidFill>
                <a:srgbClr val="17375E"/>
              </a:solidFill>
              <a:latin typeface="Arial Narrow" panose="020B0606020202030204" pitchFamily="34" charset="0"/>
            </a:endParaRPr>
          </a:p>
          <a:p>
            <a:pPr marL="360363" indent="0" eaLnBrk="1" hangingPunct="1">
              <a:buFont typeface="Arial" panose="020B0604020202020204" pitchFamily="34" charset="0"/>
              <a:buNone/>
            </a:pPr>
            <a:br>
              <a:rPr altLang="nl-NL" dirty="0">
                <a:latin typeface="Calibri" panose="020F0502020204030204" pitchFamily="34" charset="0"/>
              </a:rPr>
            </a:br>
            <a:r>
              <a:rPr altLang="nl-NL" dirty="0">
                <a:latin typeface="Calibri" panose="020F0502020204030204" pitchFamily="34" charset="0"/>
              </a:rPr>
              <a:t> </a:t>
            </a:r>
            <a:br>
              <a:rPr altLang="nl-NL" dirty="0">
                <a:latin typeface="Calibri" panose="020F0502020204030204" pitchFamily="34" charset="0"/>
              </a:rPr>
            </a:br>
            <a:endParaRPr altLang="nl-NL" dirty="0">
              <a:latin typeface="Calibri" panose="020F0502020204030204" pitchFamily="34" charset="0"/>
            </a:endParaRPr>
          </a:p>
        </p:txBody>
      </p:sp>
      <p:sp>
        <p:nvSpPr>
          <p:cNvPr id="5" name="Ovale toelichting 5">
            <a:extLst>
              <a:ext uri="{FF2B5EF4-FFF2-40B4-BE49-F238E27FC236}">
                <a16:creationId xmlns:a16="http://schemas.microsoft.com/office/drawing/2014/main" id="{11C94E6D-B084-4E37-863C-04E7B795C21D}"/>
              </a:ext>
            </a:extLst>
          </p:cNvPr>
          <p:cNvSpPr/>
          <p:nvPr/>
        </p:nvSpPr>
        <p:spPr>
          <a:xfrm>
            <a:off x="5435600" y="4221163"/>
            <a:ext cx="2736850" cy="1511300"/>
          </a:xfrm>
          <a:custGeom>
            <a:avLst>
              <a:gd name="f0" fmla="val -335"/>
              <a:gd name="f1" fmla="val 22394"/>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56325" name="Tekstvak 6">
            <a:extLst>
              <a:ext uri="{FF2B5EF4-FFF2-40B4-BE49-F238E27FC236}">
                <a16:creationId xmlns:a16="http://schemas.microsoft.com/office/drawing/2014/main" id="{37D3B80A-BEE7-4C0B-9669-C57F2A087774}"/>
              </a:ext>
            </a:extLst>
          </p:cNvPr>
          <p:cNvSpPr txBox="1">
            <a:spLocks noChangeArrowheads="1"/>
          </p:cNvSpPr>
          <p:nvPr/>
        </p:nvSpPr>
        <p:spPr bwMode="auto">
          <a:xfrm>
            <a:off x="5291138" y="4540250"/>
            <a:ext cx="3025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Pas op voor cybercrime!</a:t>
            </a:r>
            <a:endParaRPr lang="nl-NL" altLang="nl-NL" sz="3600">
              <a:solidFill>
                <a:srgbClr val="17375E"/>
              </a:solidFill>
              <a:latin typeface="Ravie" panose="04040805050809020602" pitchFamily="82" charset="0"/>
            </a:endParaRPr>
          </a:p>
        </p:txBody>
      </p:sp>
      <p:pic>
        <p:nvPicPr>
          <p:cNvPr id="56326" name="Picture 7">
            <a:extLst>
              <a:ext uri="{FF2B5EF4-FFF2-40B4-BE49-F238E27FC236}">
                <a16:creationId xmlns:a16="http://schemas.microsoft.com/office/drawing/2014/main" id="{CBA4C1C4-C932-4EEB-ABEC-4D832FD1BE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Afbeelding 8" descr="spaarvarken bril.jpg">
            <a:extLst>
              <a:ext uri="{FF2B5EF4-FFF2-40B4-BE49-F238E27FC236}">
                <a16:creationId xmlns:a16="http://schemas.microsoft.com/office/drawing/2014/main" id="{F94B52C7-A031-4DF5-84B8-3EFB4356E2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5157788"/>
            <a:ext cx="1109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Afbeelding 8" descr="Afbeelding met tekst&#10;&#10;Automatisch gegenereerde beschrijving">
            <a:extLst>
              <a:ext uri="{FF2B5EF4-FFF2-40B4-BE49-F238E27FC236}">
                <a16:creationId xmlns:a16="http://schemas.microsoft.com/office/drawing/2014/main" id="{E393E2B5-1008-4A96-9190-F260B62F3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Vrije vorm 3">
            <a:extLst>
              <a:ext uri="{FF2B5EF4-FFF2-40B4-BE49-F238E27FC236}">
                <a16:creationId xmlns:a16="http://schemas.microsoft.com/office/drawing/2014/main" id="{30EA4949-685F-4049-A992-131CBA626F5E}"/>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5B19198B-76B9-48A0-B83F-7A6C292629B6}"/>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10244" name="Tekstvak 6">
            <a:extLst>
              <a:ext uri="{FF2B5EF4-FFF2-40B4-BE49-F238E27FC236}">
                <a16:creationId xmlns:a16="http://schemas.microsoft.com/office/drawing/2014/main" id="{0F47BCC7-9398-401E-89FD-5ECCC29D0327}"/>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2</a:t>
            </a:r>
          </a:p>
        </p:txBody>
      </p:sp>
      <p:sp>
        <p:nvSpPr>
          <p:cNvPr id="10245" name="Tijdelijke aanduiding voor inhoud 2">
            <a:extLst>
              <a:ext uri="{FF2B5EF4-FFF2-40B4-BE49-F238E27FC236}">
                <a16:creationId xmlns:a16="http://schemas.microsoft.com/office/drawing/2014/main" id="{4E6E3768-B7FB-4637-81C4-2CF97333CEEB}"/>
              </a:ext>
            </a:extLst>
          </p:cNvPr>
          <p:cNvSpPr txBox="1">
            <a:spLocks noChangeArrowheads="1"/>
          </p:cNvSpPr>
          <p:nvPr/>
        </p:nvSpPr>
        <p:spPr bwMode="auto">
          <a:xfrm>
            <a:off x="485775" y="2681288"/>
            <a:ext cx="82296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342900" indent="-342900">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000"/>
              </a:spcBef>
              <a:buSzTx/>
              <a:buFontTx/>
              <a:buNone/>
            </a:pPr>
            <a:r>
              <a:rPr lang="nl-NL" altLang="nl-NL" sz="4000">
                <a:solidFill>
                  <a:srgbClr val="17375E"/>
                </a:solidFill>
                <a:latin typeface="Arial Narrow" panose="020B0606020202030204" pitchFamily="34" charset="0"/>
              </a:rPr>
              <a:t>Als je een bankbiljet tegen het licht</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houdt, </a:t>
            </a:r>
            <a:r>
              <a:rPr lang="nl-NL" altLang="nl-NL" sz="4000" b="1">
                <a:solidFill>
                  <a:srgbClr val="17375E"/>
                </a:solidFill>
                <a:latin typeface="Arial Narrow" panose="020B0606020202030204" pitchFamily="34" charset="0"/>
              </a:rPr>
              <a:t>hoeveel</a:t>
            </a:r>
            <a:r>
              <a:rPr lang="nl-NL" altLang="nl-NL" sz="4000">
                <a:solidFill>
                  <a:srgbClr val="17375E"/>
                </a:solidFill>
                <a:latin typeface="Arial Narrow" panose="020B0606020202030204" pitchFamily="34" charset="0"/>
              </a:rPr>
              <a:t> echtheidskenmerken </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kan je dan zien?</a:t>
            </a:r>
          </a:p>
        </p:txBody>
      </p:sp>
      <p:pic>
        <p:nvPicPr>
          <p:cNvPr id="10246" name="Picture 7">
            <a:extLst>
              <a:ext uri="{FF2B5EF4-FFF2-40B4-BE49-F238E27FC236}">
                <a16:creationId xmlns:a16="http://schemas.microsoft.com/office/drawing/2014/main" id="{C1F5C182-9A52-47EA-ACE2-29E7A89E2F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Afbeelding 7" descr="Afbeelding met tekst&#10;&#10;Automatisch gegenereerde beschrijving">
            <a:extLst>
              <a:ext uri="{FF2B5EF4-FFF2-40B4-BE49-F238E27FC236}">
                <a16:creationId xmlns:a16="http://schemas.microsoft.com/office/drawing/2014/main" id="{97D95562-94F7-4084-B20B-A109A1CEB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inhoud 2">
            <a:extLst>
              <a:ext uri="{FF2B5EF4-FFF2-40B4-BE49-F238E27FC236}">
                <a16:creationId xmlns:a16="http://schemas.microsoft.com/office/drawing/2014/main" id="{6B66F71E-5573-40A3-AD2E-6DC24F872660}"/>
              </a:ext>
            </a:extLst>
          </p:cNvPr>
          <p:cNvSpPr txBox="1">
            <a:spLocks noGrp="1"/>
          </p:cNvSpPr>
          <p:nvPr>
            <p:ph idx="1"/>
          </p:nvPr>
        </p:nvSpPr>
        <p:spPr>
          <a:xfrm>
            <a:off x="1042988" y="1268413"/>
            <a:ext cx="7643812" cy="4968875"/>
          </a:xfrm>
        </p:spPr>
        <p:txBody>
          <a:bodyPr/>
          <a:lstStyle/>
          <a:p>
            <a:pPr marL="0" indent="0" eaLnBrk="1" hangingPunct="1">
              <a:buFont typeface="Arial" panose="020B0604020202020204" pitchFamily="34" charset="0"/>
              <a:buNone/>
            </a:pPr>
            <a:endParaRPr altLang="nl-NL">
              <a:solidFill>
                <a:srgbClr val="17375E"/>
              </a:solidFill>
              <a:latin typeface="Arial Narrow" panose="020B0606020202030204" pitchFamily="34" charset="0"/>
            </a:endParaRPr>
          </a:p>
          <a:p>
            <a:pPr marL="0" indent="0" eaLnBrk="1" hangingPunct="1">
              <a:buFont typeface="Arial" panose="020B0604020202020204" pitchFamily="34" charset="0"/>
              <a:buNone/>
            </a:pPr>
            <a:br>
              <a:rPr altLang="nl-NL">
                <a:latin typeface="Arial Narrow" panose="020B0606020202030204" pitchFamily="34" charset="0"/>
              </a:rPr>
            </a:br>
            <a:endParaRPr altLang="nl-NL">
              <a:latin typeface="Arial Narrow" panose="020B0606020202030204" pitchFamily="34" charset="0"/>
            </a:endParaRPr>
          </a:p>
        </p:txBody>
      </p:sp>
      <p:sp>
        <p:nvSpPr>
          <p:cNvPr id="57347" name="Vrije vorm 5">
            <a:extLst>
              <a:ext uri="{FF2B5EF4-FFF2-40B4-BE49-F238E27FC236}">
                <a16:creationId xmlns:a16="http://schemas.microsoft.com/office/drawing/2014/main" id="{BA531282-5250-482E-8DF0-F09F2C9C3B15}"/>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57348" name="Tekstvak 8">
            <a:extLst>
              <a:ext uri="{FF2B5EF4-FFF2-40B4-BE49-F238E27FC236}">
                <a16:creationId xmlns:a16="http://schemas.microsoft.com/office/drawing/2014/main" id="{308932FB-3E11-49D1-BBA9-CCC24E7043DA}"/>
              </a:ext>
            </a:extLst>
          </p:cNvPr>
          <p:cNvSpPr txBox="1">
            <a:spLocks noChangeArrowheads="1"/>
          </p:cNvSpPr>
          <p:nvPr/>
        </p:nvSpPr>
        <p:spPr bwMode="auto">
          <a:xfrm>
            <a:off x="1763713" y="1700213"/>
            <a:ext cx="59039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Pak je werkblad.</a:t>
            </a:r>
          </a:p>
          <a:p>
            <a:pPr algn="ctr" eaLnBrk="1" hangingPunct="1">
              <a:spcBef>
                <a:spcPct val="0"/>
              </a:spcBef>
              <a:buSzTx/>
              <a:buFontTx/>
              <a:buNone/>
            </a:pPr>
            <a:r>
              <a:rPr lang="nl-NL" altLang="nl-NL" sz="2400">
                <a:solidFill>
                  <a:srgbClr val="17375E"/>
                </a:solidFill>
                <a:latin typeface="Ravie" panose="04040805050809020602" pitchFamily="82" charset="0"/>
              </a:rPr>
              <a:t>Je krijgt 5 vragen</a:t>
            </a:r>
          </a:p>
          <a:p>
            <a:pPr algn="ctr" eaLnBrk="1" hangingPunct="1">
              <a:spcBef>
                <a:spcPct val="0"/>
              </a:spcBef>
              <a:buSzTx/>
              <a:buFontTx/>
              <a:buNone/>
            </a:pPr>
            <a:r>
              <a:rPr lang="nl-NL" altLang="nl-NL" sz="2400">
                <a:solidFill>
                  <a:srgbClr val="17375E"/>
                </a:solidFill>
                <a:latin typeface="Ravie" panose="04040805050809020602" pitchFamily="82" charset="0"/>
              </a:rPr>
              <a:t>die je mag beantwoorden.</a:t>
            </a:r>
            <a:br>
              <a:rPr lang="nl-NL" altLang="nl-NL" sz="2400">
                <a:solidFill>
                  <a:srgbClr val="17375E"/>
                </a:solidFill>
                <a:latin typeface="Ravie" panose="04040805050809020602" pitchFamily="82" charset="0"/>
              </a:rPr>
            </a:br>
            <a:endParaRPr lang="nl-NL" altLang="nl-NL" sz="2400">
              <a:solidFill>
                <a:srgbClr val="17375E"/>
              </a:solidFill>
              <a:latin typeface="Ravie" panose="04040805050809020602" pitchFamily="82" charset="0"/>
            </a:endParaRPr>
          </a:p>
          <a:p>
            <a:pPr algn="ctr" eaLnBrk="1" hangingPunct="1">
              <a:spcBef>
                <a:spcPct val="0"/>
              </a:spcBef>
              <a:buSzTx/>
              <a:buFontTx/>
              <a:buNone/>
            </a:pPr>
            <a:r>
              <a:rPr lang="nl-NL" altLang="nl-NL" sz="3600">
                <a:solidFill>
                  <a:srgbClr val="17375E"/>
                </a:solidFill>
                <a:latin typeface="Ravie" panose="04040805050809020602" pitchFamily="82" charset="0"/>
              </a:rPr>
              <a:t>Zijn jullie er klaar voor?</a:t>
            </a:r>
          </a:p>
        </p:txBody>
      </p:sp>
      <p:pic>
        <p:nvPicPr>
          <p:cNvPr id="57349" name="Afbeelding 9" descr="spaarvarken bril.jpg">
            <a:extLst>
              <a:ext uri="{FF2B5EF4-FFF2-40B4-BE49-F238E27FC236}">
                <a16:creationId xmlns:a16="http://schemas.microsoft.com/office/drawing/2014/main" id="{5092B0B1-510D-43B0-8F33-CC8D9CFFB7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8" y="4076700"/>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7">
            <a:extLst>
              <a:ext uri="{FF2B5EF4-FFF2-40B4-BE49-F238E27FC236}">
                <a16:creationId xmlns:a16="http://schemas.microsoft.com/office/drawing/2014/main" id="{CD57B9F8-52D0-46EA-8F92-13F687C5ACC8}"/>
              </a:ext>
            </a:extLst>
          </p:cNvPr>
          <p:cNvSpPr/>
          <p:nvPr/>
        </p:nvSpPr>
        <p:spPr>
          <a:xfrm>
            <a:off x="1835150" y="836613"/>
            <a:ext cx="5689600" cy="4248150"/>
          </a:xfrm>
          <a:custGeom>
            <a:avLst>
              <a:gd name="f0" fmla="val 2720"/>
              <a:gd name="f1" fmla="val 22896"/>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pic>
        <p:nvPicPr>
          <p:cNvPr id="57351" name="Afbeelding 7" descr="Afbeelding met tekst&#10;&#10;Automatisch gegenereerde beschrijving">
            <a:extLst>
              <a:ext uri="{FF2B5EF4-FFF2-40B4-BE49-F238E27FC236}">
                <a16:creationId xmlns:a16="http://schemas.microsoft.com/office/drawing/2014/main" id="{5EBEE6B6-1F08-4CA6-A456-D3E525943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Vrije vorm 3">
            <a:extLst>
              <a:ext uri="{FF2B5EF4-FFF2-40B4-BE49-F238E27FC236}">
                <a16:creationId xmlns:a16="http://schemas.microsoft.com/office/drawing/2014/main" id="{97AAD9D6-DA42-4D61-9CF0-217066D7A267}"/>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9790B3BF-7B1C-4B6D-9283-BFC21EE4EC2E}"/>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58372" name="Tekstvak 6">
            <a:extLst>
              <a:ext uri="{FF2B5EF4-FFF2-40B4-BE49-F238E27FC236}">
                <a16:creationId xmlns:a16="http://schemas.microsoft.com/office/drawing/2014/main" id="{C78CDBF8-0ACC-49CD-BF40-B9797671B6D6}"/>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16</a:t>
            </a:r>
          </a:p>
        </p:txBody>
      </p:sp>
      <p:sp>
        <p:nvSpPr>
          <p:cNvPr id="58373" name="Tijdelijke aanduiding voor inhoud 2">
            <a:extLst>
              <a:ext uri="{FF2B5EF4-FFF2-40B4-BE49-F238E27FC236}">
                <a16:creationId xmlns:a16="http://schemas.microsoft.com/office/drawing/2014/main" id="{8DB22F92-F9D5-4FBA-948F-9C312FB5CB4E}"/>
              </a:ext>
            </a:extLst>
          </p:cNvPr>
          <p:cNvSpPr txBox="1">
            <a:spLocks noChangeArrowheads="1"/>
          </p:cNvSpPr>
          <p:nvPr/>
        </p:nvSpPr>
        <p:spPr bwMode="auto">
          <a:xfrm>
            <a:off x="485775" y="2287588"/>
            <a:ext cx="82296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342900" indent="-342900">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000"/>
              </a:spcBef>
              <a:buSzTx/>
              <a:buFontTx/>
              <a:buNone/>
            </a:pPr>
            <a:r>
              <a:rPr lang="nl-NL" altLang="nl-NL" sz="4000" b="1">
                <a:solidFill>
                  <a:srgbClr val="17375E"/>
                </a:solidFill>
                <a:latin typeface="Arial Narrow" panose="020B0606020202030204" pitchFamily="34" charset="0"/>
              </a:rPr>
              <a:t>Waar</a:t>
            </a:r>
            <a:r>
              <a:rPr lang="nl-NL" altLang="nl-NL" sz="4000">
                <a:solidFill>
                  <a:srgbClr val="17375E"/>
                </a:solidFill>
                <a:latin typeface="Arial Narrow" panose="020B0606020202030204" pitchFamily="34" charset="0"/>
              </a:rPr>
              <a:t> of </a:t>
            </a:r>
            <a:r>
              <a:rPr lang="nl-NL" altLang="nl-NL" sz="4000" b="1">
                <a:solidFill>
                  <a:srgbClr val="17375E"/>
                </a:solidFill>
                <a:latin typeface="Arial Narrow" panose="020B0606020202030204" pitchFamily="34" charset="0"/>
              </a:rPr>
              <a:t>niet waar</a:t>
            </a:r>
            <a:r>
              <a:rPr lang="nl-NL" altLang="nl-NL" sz="4000">
                <a:solidFill>
                  <a:srgbClr val="17375E"/>
                </a:solidFill>
                <a:latin typeface="Arial Narrow" panose="020B0606020202030204" pitchFamily="34" charset="0"/>
              </a:rPr>
              <a:t>?</a:t>
            </a:r>
          </a:p>
          <a:p>
            <a:pPr algn="ctr" eaLnBrk="1" hangingPunct="1">
              <a:spcBef>
                <a:spcPts val="1000"/>
              </a:spcBef>
              <a:buSzTx/>
              <a:buFontTx/>
              <a:buNone/>
            </a:pPr>
            <a:r>
              <a:rPr lang="nl-NL" altLang="nl-NL" sz="4000">
                <a:solidFill>
                  <a:srgbClr val="17375E"/>
                </a:solidFill>
                <a:latin typeface="Arial Narrow" panose="020B0606020202030204" pitchFamily="34" charset="0"/>
              </a:rPr>
              <a:t>IBAN staat voor</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Intern Bank Account Number.</a:t>
            </a:r>
          </a:p>
          <a:p>
            <a:pPr algn="ctr" eaLnBrk="1" hangingPunct="1">
              <a:spcBef>
                <a:spcPts val="1000"/>
              </a:spcBef>
              <a:buSzTx/>
              <a:buFontTx/>
              <a:buNone/>
            </a:pPr>
            <a:endParaRPr lang="nl-NL" altLang="nl-NL" sz="4000">
              <a:solidFill>
                <a:srgbClr val="17375E"/>
              </a:solidFill>
              <a:latin typeface="Arial Narrow" panose="020B0606020202030204" pitchFamily="34" charset="0"/>
            </a:endParaRPr>
          </a:p>
        </p:txBody>
      </p:sp>
      <p:pic>
        <p:nvPicPr>
          <p:cNvPr id="58374" name="Picture 7">
            <a:extLst>
              <a:ext uri="{FF2B5EF4-FFF2-40B4-BE49-F238E27FC236}">
                <a16:creationId xmlns:a16="http://schemas.microsoft.com/office/drawing/2014/main" id="{77FA3DE2-41DC-43B7-9A66-26FCB56278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Afbeelding 7" descr="Afbeelding met tekst&#10;&#10;Automatisch gegenereerde beschrijving">
            <a:extLst>
              <a:ext uri="{FF2B5EF4-FFF2-40B4-BE49-F238E27FC236}">
                <a16:creationId xmlns:a16="http://schemas.microsoft.com/office/drawing/2014/main" id="{AC41974B-2C21-4E89-B827-8ADA9A4CF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Vrije vorm 3">
            <a:extLst>
              <a:ext uri="{FF2B5EF4-FFF2-40B4-BE49-F238E27FC236}">
                <a16:creationId xmlns:a16="http://schemas.microsoft.com/office/drawing/2014/main" id="{73B3CF81-02E3-4FC3-944E-724E0CACA31A}"/>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A16D4BF5-1ACA-4592-8E3D-B9FAA2ABE289}"/>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59396" name="Tekstvak 6">
            <a:extLst>
              <a:ext uri="{FF2B5EF4-FFF2-40B4-BE49-F238E27FC236}">
                <a16:creationId xmlns:a16="http://schemas.microsoft.com/office/drawing/2014/main" id="{8439A7AE-10E3-41FC-9170-5BDCD37AC0D3}"/>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17</a:t>
            </a:r>
          </a:p>
        </p:txBody>
      </p:sp>
      <p:sp>
        <p:nvSpPr>
          <p:cNvPr id="59397" name="Tijdelijke aanduiding voor inhoud 2">
            <a:extLst>
              <a:ext uri="{FF2B5EF4-FFF2-40B4-BE49-F238E27FC236}">
                <a16:creationId xmlns:a16="http://schemas.microsoft.com/office/drawing/2014/main" id="{8337867D-A6FE-49E7-80AC-8320E1D20EDB}"/>
              </a:ext>
            </a:extLst>
          </p:cNvPr>
          <p:cNvSpPr txBox="1">
            <a:spLocks noChangeArrowheads="1"/>
          </p:cNvSpPr>
          <p:nvPr/>
        </p:nvSpPr>
        <p:spPr bwMode="auto">
          <a:xfrm>
            <a:off x="485775" y="2287588"/>
            <a:ext cx="82296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342900" indent="-342900">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000"/>
              </a:spcBef>
              <a:buSzTx/>
              <a:buFontTx/>
              <a:buNone/>
            </a:pPr>
            <a:r>
              <a:rPr lang="nl-NL" altLang="nl-NL" sz="4000" b="1">
                <a:solidFill>
                  <a:srgbClr val="17375E"/>
                </a:solidFill>
                <a:latin typeface="Arial Narrow" panose="020B0606020202030204" pitchFamily="34" charset="0"/>
              </a:rPr>
              <a:t>Waar</a:t>
            </a:r>
            <a:r>
              <a:rPr lang="nl-NL" altLang="nl-NL" sz="4000">
                <a:solidFill>
                  <a:srgbClr val="17375E"/>
                </a:solidFill>
                <a:latin typeface="Arial Narrow" panose="020B0606020202030204" pitchFamily="34" charset="0"/>
              </a:rPr>
              <a:t> of </a:t>
            </a:r>
            <a:r>
              <a:rPr lang="nl-NL" altLang="nl-NL" sz="4000" b="1">
                <a:solidFill>
                  <a:srgbClr val="17375E"/>
                </a:solidFill>
                <a:latin typeface="Arial Narrow" panose="020B0606020202030204" pitchFamily="34" charset="0"/>
              </a:rPr>
              <a:t>niet waar</a:t>
            </a:r>
            <a:r>
              <a:rPr lang="nl-NL" altLang="nl-NL" sz="4000">
                <a:solidFill>
                  <a:srgbClr val="17375E"/>
                </a:solidFill>
                <a:latin typeface="Arial Narrow" panose="020B0606020202030204" pitchFamily="34" charset="0"/>
              </a:rPr>
              <a:t>?</a:t>
            </a:r>
          </a:p>
          <a:p>
            <a:pPr algn="ctr" eaLnBrk="1" hangingPunct="1">
              <a:spcBef>
                <a:spcPts val="1000"/>
              </a:spcBef>
              <a:buSzTx/>
              <a:buFontTx/>
              <a:buNone/>
            </a:pPr>
            <a:r>
              <a:rPr lang="nl-NL" altLang="nl-NL" sz="4000">
                <a:solidFill>
                  <a:srgbClr val="17375E"/>
                </a:solidFill>
                <a:latin typeface="Arial Narrow" panose="020B0606020202030204" pitchFamily="34" charset="0"/>
              </a:rPr>
              <a:t>iDEAL betekent dat je </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veilig online kan shoppen.</a:t>
            </a:r>
          </a:p>
          <a:p>
            <a:pPr algn="ctr" eaLnBrk="1" hangingPunct="1">
              <a:spcBef>
                <a:spcPts val="1000"/>
              </a:spcBef>
              <a:buSzTx/>
              <a:buFontTx/>
              <a:buNone/>
            </a:pPr>
            <a:endParaRPr lang="nl-NL" altLang="nl-NL" sz="4000">
              <a:solidFill>
                <a:srgbClr val="17375E"/>
              </a:solidFill>
              <a:latin typeface="Arial Narrow" panose="020B0606020202030204" pitchFamily="34" charset="0"/>
            </a:endParaRPr>
          </a:p>
        </p:txBody>
      </p:sp>
      <p:pic>
        <p:nvPicPr>
          <p:cNvPr id="59398" name="Picture 7">
            <a:extLst>
              <a:ext uri="{FF2B5EF4-FFF2-40B4-BE49-F238E27FC236}">
                <a16:creationId xmlns:a16="http://schemas.microsoft.com/office/drawing/2014/main" id="{DD3EA9B0-E53A-4942-A3D7-86C8D0D7F8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Afbeelding 7" descr="Afbeelding met tekst&#10;&#10;Automatisch gegenereerde beschrijving">
            <a:extLst>
              <a:ext uri="{FF2B5EF4-FFF2-40B4-BE49-F238E27FC236}">
                <a16:creationId xmlns:a16="http://schemas.microsoft.com/office/drawing/2014/main" id="{4B31C447-559F-4F3A-8403-48D8A4B7D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Vrije vorm 3">
            <a:extLst>
              <a:ext uri="{FF2B5EF4-FFF2-40B4-BE49-F238E27FC236}">
                <a16:creationId xmlns:a16="http://schemas.microsoft.com/office/drawing/2014/main" id="{56C80BF1-66A9-4B23-B806-7A855285D96E}"/>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80AAF9A2-11C2-4192-9AA8-25F8438A2584}"/>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60420" name="Tekstvak 6">
            <a:extLst>
              <a:ext uri="{FF2B5EF4-FFF2-40B4-BE49-F238E27FC236}">
                <a16:creationId xmlns:a16="http://schemas.microsoft.com/office/drawing/2014/main" id="{8C44F7C8-EF66-4F94-B035-D75B82B342FA}"/>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18</a:t>
            </a:r>
          </a:p>
        </p:txBody>
      </p:sp>
      <p:sp>
        <p:nvSpPr>
          <p:cNvPr id="60421" name="Tijdelijke aanduiding voor inhoud 2">
            <a:extLst>
              <a:ext uri="{FF2B5EF4-FFF2-40B4-BE49-F238E27FC236}">
                <a16:creationId xmlns:a16="http://schemas.microsoft.com/office/drawing/2014/main" id="{1BF0E694-02BC-45C8-AB03-020C8DAB53D5}"/>
              </a:ext>
            </a:extLst>
          </p:cNvPr>
          <p:cNvSpPr txBox="1">
            <a:spLocks noChangeArrowheads="1"/>
          </p:cNvSpPr>
          <p:nvPr/>
        </p:nvSpPr>
        <p:spPr bwMode="auto">
          <a:xfrm>
            <a:off x="485775" y="2287588"/>
            <a:ext cx="82296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342900" indent="-342900">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000"/>
              </a:spcBef>
              <a:buSzTx/>
              <a:buFontTx/>
              <a:buNone/>
            </a:pPr>
            <a:r>
              <a:rPr lang="nl-NL" altLang="nl-NL" sz="4000" b="1">
                <a:solidFill>
                  <a:srgbClr val="17375E"/>
                </a:solidFill>
                <a:latin typeface="Arial Narrow" panose="020B0606020202030204" pitchFamily="34" charset="0"/>
              </a:rPr>
              <a:t>Waar</a:t>
            </a:r>
            <a:r>
              <a:rPr lang="nl-NL" altLang="nl-NL" sz="4000">
                <a:solidFill>
                  <a:srgbClr val="17375E"/>
                </a:solidFill>
                <a:latin typeface="Arial Narrow" panose="020B0606020202030204" pitchFamily="34" charset="0"/>
              </a:rPr>
              <a:t> of </a:t>
            </a:r>
            <a:r>
              <a:rPr lang="nl-NL" altLang="nl-NL" sz="4000" b="1">
                <a:solidFill>
                  <a:srgbClr val="17375E"/>
                </a:solidFill>
                <a:latin typeface="Arial Narrow" panose="020B0606020202030204" pitchFamily="34" charset="0"/>
              </a:rPr>
              <a:t>niet waar</a:t>
            </a:r>
            <a:r>
              <a:rPr lang="nl-NL" altLang="nl-NL" sz="4000">
                <a:solidFill>
                  <a:srgbClr val="17375E"/>
                </a:solidFill>
                <a:latin typeface="Arial Narrow" panose="020B0606020202030204" pitchFamily="34" charset="0"/>
              </a:rPr>
              <a:t>?</a:t>
            </a:r>
          </a:p>
          <a:p>
            <a:pPr algn="ctr" eaLnBrk="1" hangingPunct="1">
              <a:spcBef>
                <a:spcPts val="1000"/>
              </a:spcBef>
              <a:buSzTx/>
              <a:buFontTx/>
              <a:buNone/>
            </a:pPr>
            <a:r>
              <a:rPr lang="nl-NL" altLang="nl-NL" sz="4000">
                <a:solidFill>
                  <a:srgbClr val="17375E"/>
                </a:solidFill>
                <a:latin typeface="Arial Narrow" panose="020B0606020202030204" pitchFamily="34" charset="0"/>
              </a:rPr>
              <a:t>Spoofing betekent dat iemand </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je pinpas heeft gekopieerd.</a:t>
            </a:r>
            <a:br>
              <a:rPr lang="nl-NL" altLang="nl-NL" sz="4000"/>
            </a:br>
            <a:endParaRPr lang="nl-NL" altLang="nl-NL" sz="4000">
              <a:solidFill>
                <a:srgbClr val="17375E"/>
              </a:solidFill>
              <a:latin typeface="Arial Narrow" panose="020B0606020202030204" pitchFamily="34" charset="0"/>
            </a:endParaRPr>
          </a:p>
        </p:txBody>
      </p:sp>
      <p:pic>
        <p:nvPicPr>
          <p:cNvPr id="60422" name="Picture 7">
            <a:extLst>
              <a:ext uri="{FF2B5EF4-FFF2-40B4-BE49-F238E27FC236}">
                <a16:creationId xmlns:a16="http://schemas.microsoft.com/office/drawing/2014/main" id="{AAF1B5F7-2D32-4361-87CD-A26C713B61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Afbeelding 7" descr="Afbeelding met tekst&#10;&#10;Automatisch gegenereerde beschrijving">
            <a:extLst>
              <a:ext uri="{FF2B5EF4-FFF2-40B4-BE49-F238E27FC236}">
                <a16:creationId xmlns:a16="http://schemas.microsoft.com/office/drawing/2014/main" id="{C7B4784B-2299-4622-87F4-DEE642FFA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Vrije vorm 3">
            <a:extLst>
              <a:ext uri="{FF2B5EF4-FFF2-40B4-BE49-F238E27FC236}">
                <a16:creationId xmlns:a16="http://schemas.microsoft.com/office/drawing/2014/main" id="{5181FBA0-A066-446B-8386-FEC49916BC03}"/>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0226CE3C-3130-48B4-BBAF-F99359190F00}"/>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61444" name="Tekstvak 6">
            <a:extLst>
              <a:ext uri="{FF2B5EF4-FFF2-40B4-BE49-F238E27FC236}">
                <a16:creationId xmlns:a16="http://schemas.microsoft.com/office/drawing/2014/main" id="{82878A28-0A67-4D1B-BA65-50B89B25E822}"/>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19</a:t>
            </a:r>
          </a:p>
        </p:txBody>
      </p:sp>
      <p:sp>
        <p:nvSpPr>
          <p:cNvPr id="61445" name="Tijdelijke aanduiding voor inhoud 2">
            <a:extLst>
              <a:ext uri="{FF2B5EF4-FFF2-40B4-BE49-F238E27FC236}">
                <a16:creationId xmlns:a16="http://schemas.microsoft.com/office/drawing/2014/main" id="{EBA02271-97CA-4B24-AACB-93566A1A4FDF}"/>
              </a:ext>
            </a:extLst>
          </p:cNvPr>
          <p:cNvSpPr txBox="1">
            <a:spLocks noChangeArrowheads="1"/>
          </p:cNvSpPr>
          <p:nvPr/>
        </p:nvSpPr>
        <p:spPr bwMode="auto">
          <a:xfrm>
            <a:off x="457200" y="2287588"/>
            <a:ext cx="82296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342900" indent="-342900">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000"/>
              </a:spcBef>
              <a:buSzTx/>
              <a:buFontTx/>
              <a:buNone/>
            </a:pPr>
            <a:r>
              <a:rPr lang="nl-NL" altLang="nl-NL" sz="4000" b="1">
                <a:solidFill>
                  <a:srgbClr val="17375E"/>
                </a:solidFill>
                <a:latin typeface="Arial Narrow" panose="020B0606020202030204" pitchFamily="34" charset="0"/>
              </a:rPr>
              <a:t>Waar</a:t>
            </a:r>
            <a:r>
              <a:rPr lang="nl-NL" altLang="nl-NL" sz="4000">
                <a:solidFill>
                  <a:srgbClr val="17375E"/>
                </a:solidFill>
                <a:latin typeface="Arial Narrow" panose="020B0606020202030204" pitchFamily="34" charset="0"/>
              </a:rPr>
              <a:t> of </a:t>
            </a:r>
            <a:r>
              <a:rPr lang="nl-NL" altLang="nl-NL" sz="4000" b="1">
                <a:solidFill>
                  <a:srgbClr val="17375E"/>
                </a:solidFill>
                <a:latin typeface="Arial Narrow" panose="020B0606020202030204" pitchFamily="34" charset="0"/>
              </a:rPr>
              <a:t>niet waar</a:t>
            </a:r>
            <a:r>
              <a:rPr lang="nl-NL" altLang="nl-NL" sz="4000">
                <a:solidFill>
                  <a:srgbClr val="17375E"/>
                </a:solidFill>
                <a:latin typeface="Arial Narrow" panose="020B0606020202030204" pitchFamily="34" charset="0"/>
              </a:rPr>
              <a:t>?</a:t>
            </a:r>
          </a:p>
          <a:p>
            <a:pPr algn="ctr" eaLnBrk="1" hangingPunct="1">
              <a:spcBef>
                <a:spcPts val="1000"/>
              </a:spcBef>
              <a:buSzTx/>
              <a:buFontTx/>
              <a:buNone/>
            </a:pPr>
            <a:r>
              <a:rPr lang="nl-NL" altLang="nl-NL" sz="4000">
                <a:solidFill>
                  <a:srgbClr val="17375E"/>
                </a:solidFill>
                <a:latin typeface="Arial Narrow" panose="020B0606020202030204" pitchFamily="34" charset="0"/>
              </a:rPr>
              <a:t>Phishing is het hengelen </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naar persoonlijke gegevens. </a:t>
            </a:r>
          </a:p>
        </p:txBody>
      </p:sp>
      <p:pic>
        <p:nvPicPr>
          <p:cNvPr id="61446" name="Picture 7">
            <a:extLst>
              <a:ext uri="{FF2B5EF4-FFF2-40B4-BE49-F238E27FC236}">
                <a16:creationId xmlns:a16="http://schemas.microsoft.com/office/drawing/2014/main" id="{7D2DA04F-F755-427D-AC43-8FE350152F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Afbeelding 7" descr="Afbeelding met tekst&#10;&#10;Automatisch gegenereerde beschrijving">
            <a:extLst>
              <a:ext uri="{FF2B5EF4-FFF2-40B4-BE49-F238E27FC236}">
                <a16:creationId xmlns:a16="http://schemas.microsoft.com/office/drawing/2014/main" id="{0A2D43D6-9D16-4641-B719-6C5D7D1AC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Vrije vorm 3">
            <a:extLst>
              <a:ext uri="{FF2B5EF4-FFF2-40B4-BE49-F238E27FC236}">
                <a16:creationId xmlns:a16="http://schemas.microsoft.com/office/drawing/2014/main" id="{48C95A18-2439-4247-B240-B26E28A884FB}"/>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C66E5B9C-2F49-4622-A753-12B69989A021}"/>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62468" name="Tekstvak 6">
            <a:extLst>
              <a:ext uri="{FF2B5EF4-FFF2-40B4-BE49-F238E27FC236}">
                <a16:creationId xmlns:a16="http://schemas.microsoft.com/office/drawing/2014/main" id="{971B9A1B-832C-4337-A4F2-0FFDCB00BECC}"/>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20</a:t>
            </a:r>
          </a:p>
        </p:txBody>
      </p:sp>
      <p:sp>
        <p:nvSpPr>
          <p:cNvPr id="62469" name="Tijdelijke aanduiding voor inhoud 2">
            <a:extLst>
              <a:ext uri="{FF2B5EF4-FFF2-40B4-BE49-F238E27FC236}">
                <a16:creationId xmlns:a16="http://schemas.microsoft.com/office/drawing/2014/main" id="{77060384-2A0D-4B75-A012-8A98563C664B}"/>
              </a:ext>
            </a:extLst>
          </p:cNvPr>
          <p:cNvSpPr txBox="1">
            <a:spLocks noChangeArrowheads="1"/>
          </p:cNvSpPr>
          <p:nvPr/>
        </p:nvSpPr>
        <p:spPr bwMode="auto">
          <a:xfrm>
            <a:off x="485775" y="2287588"/>
            <a:ext cx="82296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marL="342900" indent="-342900">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ts val="1000"/>
              </a:spcBef>
              <a:buSzTx/>
              <a:buFontTx/>
              <a:buNone/>
            </a:pPr>
            <a:r>
              <a:rPr lang="nl-NL" altLang="nl-NL" sz="4000">
                <a:solidFill>
                  <a:srgbClr val="17375E"/>
                </a:solidFill>
                <a:latin typeface="Arial Narrow" panose="020B0606020202030204" pitchFamily="34" charset="0"/>
              </a:rPr>
              <a:t>Welke tip geef jij aan jouw omgeving, </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bijvoorbeeld je (groot)ouders, </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zodat zij geen slachtoffer worden </a:t>
            </a:r>
            <a:br>
              <a:rPr lang="nl-NL" altLang="nl-NL" sz="4000">
                <a:solidFill>
                  <a:srgbClr val="17375E"/>
                </a:solidFill>
                <a:latin typeface="Arial Narrow" panose="020B0606020202030204" pitchFamily="34" charset="0"/>
              </a:rPr>
            </a:br>
            <a:r>
              <a:rPr lang="nl-NL" altLang="nl-NL" sz="4000">
                <a:solidFill>
                  <a:srgbClr val="17375E"/>
                </a:solidFill>
                <a:latin typeface="Arial Narrow" panose="020B0606020202030204" pitchFamily="34" charset="0"/>
              </a:rPr>
              <a:t>van cybercrime?</a:t>
            </a:r>
          </a:p>
        </p:txBody>
      </p:sp>
      <p:pic>
        <p:nvPicPr>
          <p:cNvPr id="62470" name="Picture 7">
            <a:extLst>
              <a:ext uri="{FF2B5EF4-FFF2-40B4-BE49-F238E27FC236}">
                <a16:creationId xmlns:a16="http://schemas.microsoft.com/office/drawing/2014/main" id="{C569A158-180B-42EE-8C5D-599C60F665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Afbeelding 7" descr="Afbeelding met tekst&#10;&#10;Automatisch gegenereerde beschrijving">
            <a:extLst>
              <a:ext uri="{FF2B5EF4-FFF2-40B4-BE49-F238E27FC236}">
                <a16:creationId xmlns:a16="http://schemas.microsoft.com/office/drawing/2014/main" id="{D3D82966-54A4-4912-81B5-A0D5EB8BF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inhoud 2">
            <a:extLst>
              <a:ext uri="{FF2B5EF4-FFF2-40B4-BE49-F238E27FC236}">
                <a16:creationId xmlns:a16="http://schemas.microsoft.com/office/drawing/2014/main" id="{19F923EF-952A-4A7D-82A1-E3B99E812093}"/>
              </a:ext>
            </a:extLst>
          </p:cNvPr>
          <p:cNvSpPr txBox="1">
            <a:spLocks noGrp="1"/>
          </p:cNvSpPr>
          <p:nvPr>
            <p:ph idx="1"/>
          </p:nvPr>
        </p:nvSpPr>
        <p:spPr>
          <a:xfrm>
            <a:off x="1042988" y="1268413"/>
            <a:ext cx="7643812" cy="4968875"/>
          </a:xfrm>
        </p:spPr>
        <p:txBody>
          <a:bodyPr/>
          <a:lstStyle/>
          <a:p>
            <a:pPr marL="0" indent="0" eaLnBrk="1" hangingPunct="1">
              <a:buFont typeface="Arial" panose="020B0604020202020204" pitchFamily="34" charset="0"/>
              <a:buNone/>
            </a:pPr>
            <a:endParaRPr altLang="nl-NL">
              <a:solidFill>
                <a:srgbClr val="17375E"/>
              </a:solidFill>
              <a:latin typeface="Arial Narrow" panose="020B0606020202030204" pitchFamily="34" charset="0"/>
            </a:endParaRPr>
          </a:p>
          <a:p>
            <a:pPr marL="0" indent="0" eaLnBrk="1" hangingPunct="1">
              <a:buFont typeface="Arial" panose="020B0604020202020204" pitchFamily="34" charset="0"/>
              <a:buNone/>
            </a:pPr>
            <a:br>
              <a:rPr altLang="nl-NL">
                <a:latin typeface="Arial Narrow" panose="020B0606020202030204" pitchFamily="34" charset="0"/>
              </a:rPr>
            </a:br>
            <a:endParaRPr altLang="nl-NL">
              <a:latin typeface="Arial Narrow" panose="020B0606020202030204" pitchFamily="34" charset="0"/>
            </a:endParaRPr>
          </a:p>
        </p:txBody>
      </p:sp>
      <p:sp>
        <p:nvSpPr>
          <p:cNvPr id="63491" name="Vrije vorm 5">
            <a:extLst>
              <a:ext uri="{FF2B5EF4-FFF2-40B4-BE49-F238E27FC236}">
                <a16:creationId xmlns:a16="http://schemas.microsoft.com/office/drawing/2014/main" id="{603BCD40-E6DB-4907-B409-9B1750DF60D0}"/>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63492" name="Tekstvak 8">
            <a:extLst>
              <a:ext uri="{FF2B5EF4-FFF2-40B4-BE49-F238E27FC236}">
                <a16:creationId xmlns:a16="http://schemas.microsoft.com/office/drawing/2014/main" id="{95C55BFB-49FD-4E08-9036-8C111AA2252F}"/>
              </a:ext>
            </a:extLst>
          </p:cNvPr>
          <p:cNvSpPr txBox="1">
            <a:spLocks noChangeArrowheads="1"/>
          </p:cNvSpPr>
          <p:nvPr/>
        </p:nvSpPr>
        <p:spPr bwMode="auto">
          <a:xfrm>
            <a:off x="1979613" y="1484313"/>
            <a:ext cx="53292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endParaRPr lang="nl-NL" altLang="nl-NL" sz="2400">
              <a:solidFill>
                <a:srgbClr val="17375E"/>
              </a:solidFill>
              <a:latin typeface="Ravie" panose="04040805050809020602" pitchFamily="82" charset="0"/>
            </a:endParaRPr>
          </a:p>
          <a:p>
            <a:pPr algn="ctr" eaLnBrk="1" hangingPunct="1">
              <a:spcBef>
                <a:spcPct val="0"/>
              </a:spcBef>
              <a:buSzTx/>
              <a:buFontTx/>
              <a:buNone/>
            </a:pPr>
            <a:r>
              <a:rPr lang="nl-NL" altLang="nl-NL" sz="3600">
                <a:solidFill>
                  <a:srgbClr val="17375E"/>
                </a:solidFill>
                <a:latin typeface="Ravie" panose="04040805050809020602" pitchFamily="82" charset="0"/>
              </a:rPr>
              <a:t>We nemen samen de antwoorden door.</a:t>
            </a:r>
          </a:p>
        </p:txBody>
      </p:sp>
      <p:pic>
        <p:nvPicPr>
          <p:cNvPr id="63493" name="Afbeelding 9" descr="spaarvarken bril.jpg">
            <a:extLst>
              <a:ext uri="{FF2B5EF4-FFF2-40B4-BE49-F238E27FC236}">
                <a16:creationId xmlns:a16="http://schemas.microsoft.com/office/drawing/2014/main" id="{273B185A-4E18-4A3C-B1D2-C6C2271977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8" y="4076700"/>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7">
            <a:extLst>
              <a:ext uri="{FF2B5EF4-FFF2-40B4-BE49-F238E27FC236}">
                <a16:creationId xmlns:a16="http://schemas.microsoft.com/office/drawing/2014/main" id="{0E0911EC-540E-475C-848F-CE5F184C6D0C}"/>
              </a:ext>
            </a:extLst>
          </p:cNvPr>
          <p:cNvSpPr/>
          <p:nvPr/>
        </p:nvSpPr>
        <p:spPr>
          <a:xfrm>
            <a:off x="1835150" y="836613"/>
            <a:ext cx="5689600" cy="4248150"/>
          </a:xfrm>
          <a:custGeom>
            <a:avLst>
              <a:gd name="f0" fmla="val 2756"/>
              <a:gd name="f1" fmla="val 22218"/>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pic>
        <p:nvPicPr>
          <p:cNvPr id="63495" name="Afbeelding 7" descr="Afbeelding met tekst&#10;&#10;Automatisch gegenereerde beschrijving">
            <a:extLst>
              <a:ext uri="{FF2B5EF4-FFF2-40B4-BE49-F238E27FC236}">
                <a16:creationId xmlns:a16="http://schemas.microsoft.com/office/drawing/2014/main" id="{16FD51B3-3F94-49FC-8E98-1F742EE9B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Vrije vorm 3">
            <a:extLst>
              <a:ext uri="{FF2B5EF4-FFF2-40B4-BE49-F238E27FC236}">
                <a16:creationId xmlns:a16="http://schemas.microsoft.com/office/drawing/2014/main" id="{40D3640F-1521-46E1-8481-2CF90F10F29D}"/>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64515" name="Tijdelijke aanduiding voor inhoud 2">
            <a:extLst>
              <a:ext uri="{FF2B5EF4-FFF2-40B4-BE49-F238E27FC236}">
                <a16:creationId xmlns:a16="http://schemas.microsoft.com/office/drawing/2014/main" id="{1C125356-A800-4F6C-8F58-DF571751FB1E}"/>
              </a:ext>
            </a:extLst>
          </p:cNvPr>
          <p:cNvSpPr txBox="1">
            <a:spLocks noGrp="1"/>
          </p:cNvSpPr>
          <p:nvPr>
            <p:ph idx="1"/>
          </p:nvPr>
        </p:nvSpPr>
        <p:spPr>
          <a:xfrm>
            <a:off x="457200" y="1268413"/>
            <a:ext cx="7931150" cy="5113337"/>
          </a:xfrm>
        </p:spPr>
        <p:txBody>
          <a:bodyPr/>
          <a:lstStyle/>
          <a:p>
            <a:pPr marL="360363" indent="0" eaLnBrk="1" hangingPunct="1">
              <a:lnSpc>
                <a:spcPct val="90000"/>
              </a:lnSpc>
              <a:buFont typeface="Arial" panose="020B0604020202020204" pitchFamily="34" charset="0"/>
              <a:buNone/>
            </a:pPr>
            <a:r>
              <a:rPr altLang="nl-NL" dirty="0">
                <a:solidFill>
                  <a:srgbClr val="17375E"/>
                </a:solidFill>
                <a:latin typeface="Arial Narrow" panose="020B0606020202030204" pitchFamily="34" charset="0"/>
              </a:rPr>
              <a:t>Vraag 16: NIET WAAR</a:t>
            </a:r>
          </a:p>
          <a:p>
            <a:pPr marL="360363" indent="0" eaLnBrk="1" hangingPunct="1">
              <a:lnSpc>
                <a:spcPct val="90000"/>
              </a:lnSpc>
              <a:buFont typeface="Arial" panose="020B0604020202020204" pitchFamily="34" charset="0"/>
              <a:buNone/>
            </a:pPr>
            <a:r>
              <a:rPr altLang="nl-NL" dirty="0">
                <a:solidFill>
                  <a:srgbClr val="17375E"/>
                </a:solidFill>
                <a:latin typeface="Arial Narrow" panose="020B0606020202030204" pitchFamily="34" charset="0"/>
              </a:rPr>
              <a:t>IBAN staat voor </a:t>
            </a:r>
            <a:r>
              <a:rPr altLang="nl-NL" b="1" dirty="0">
                <a:solidFill>
                  <a:srgbClr val="17375E"/>
                </a:solidFill>
                <a:latin typeface="Arial Narrow" panose="020B0606020202030204" pitchFamily="34" charset="0"/>
              </a:rPr>
              <a:t>International</a:t>
            </a:r>
            <a:r>
              <a:rPr altLang="nl-NL" dirty="0">
                <a:solidFill>
                  <a:srgbClr val="17375E"/>
                </a:solidFill>
                <a:latin typeface="Arial Narrow" panose="020B0606020202030204" pitchFamily="34" charset="0"/>
              </a:rPr>
              <a:t> Bank Account </a:t>
            </a:r>
            <a:r>
              <a:rPr altLang="nl-NL" dirty="0" err="1">
                <a:solidFill>
                  <a:srgbClr val="17375E"/>
                </a:solidFill>
                <a:latin typeface="Arial Narrow" panose="020B0606020202030204" pitchFamily="34" charset="0"/>
              </a:rPr>
              <a:t>Number</a:t>
            </a:r>
            <a:r>
              <a:rPr altLang="nl-NL" dirty="0">
                <a:solidFill>
                  <a:srgbClr val="17375E"/>
                </a:solidFill>
                <a:latin typeface="Arial Narrow" panose="020B0606020202030204" pitchFamily="34" charset="0"/>
              </a:rPr>
              <a:t>. </a:t>
            </a:r>
          </a:p>
          <a:p>
            <a:pPr marL="360363" indent="0" eaLnBrk="1" hangingPunct="1">
              <a:lnSpc>
                <a:spcPct val="90000"/>
              </a:lnSpc>
              <a:buFont typeface="Arial" panose="020B0604020202020204" pitchFamily="34" charset="0"/>
              <a:buNone/>
            </a:pPr>
            <a:r>
              <a:rPr lang="nl-NL" dirty="0">
                <a:solidFill>
                  <a:srgbClr val="002060"/>
                </a:solidFill>
                <a:latin typeface="Arial Narrow" panose="020B0606020202030204" pitchFamily="34" charset="0"/>
              </a:rPr>
              <a:t>Heel Europa en verschillende andere landen ter wereld gebruiken dit rekeningnummer. Daardoor kun je ook in het buitenland veilig pinnen met jouw Nederlandse pinpas of geld overmaken naar een buitenlandse rekening.</a:t>
            </a:r>
          </a:p>
          <a:p>
            <a:pPr marL="360363" indent="0" eaLnBrk="1" hangingPunct="1">
              <a:lnSpc>
                <a:spcPct val="90000"/>
              </a:lnSpc>
              <a:buFont typeface="Arial" panose="020B0604020202020204" pitchFamily="34" charset="0"/>
              <a:buNone/>
            </a:pPr>
            <a:endParaRPr altLang="nl-NL" dirty="0">
              <a:solidFill>
                <a:srgbClr val="002060"/>
              </a:solidFill>
              <a:latin typeface="Arial Narrow" panose="020B0606020202030204" pitchFamily="34" charset="0"/>
            </a:endParaRPr>
          </a:p>
          <a:p>
            <a:pPr marL="360363" indent="0" eaLnBrk="1" hangingPunct="1">
              <a:lnSpc>
                <a:spcPct val="90000"/>
              </a:lnSpc>
              <a:buFont typeface="Arial" panose="020B0604020202020204" pitchFamily="34" charset="0"/>
              <a:buNone/>
            </a:pPr>
            <a:br>
              <a:rPr altLang="nl-NL" sz="1600" dirty="0">
                <a:latin typeface="Calibri" panose="020F0502020204030204" pitchFamily="34" charset="0"/>
              </a:rPr>
            </a:br>
            <a:r>
              <a:rPr altLang="nl-NL" sz="1600" dirty="0">
                <a:latin typeface="Calibri" panose="020F0502020204030204" pitchFamily="34" charset="0"/>
              </a:rPr>
              <a:t> </a:t>
            </a:r>
            <a:br>
              <a:rPr altLang="nl-NL" sz="1600" dirty="0">
                <a:solidFill>
                  <a:srgbClr val="17375E"/>
                </a:solidFill>
                <a:latin typeface="Arial Narrow" panose="020B0606020202030204" pitchFamily="34" charset="0"/>
              </a:rPr>
            </a:br>
            <a:r>
              <a:rPr altLang="nl-NL" sz="1600" dirty="0">
                <a:latin typeface="Calibri" panose="020F0502020204030204" pitchFamily="34" charset="0"/>
              </a:rPr>
              <a:t> </a:t>
            </a:r>
            <a:br>
              <a:rPr altLang="nl-NL" sz="1600" dirty="0">
                <a:latin typeface="Calibri" panose="020F0502020204030204" pitchFamily="34" charset="0"/>
              </a:rPr>
            </a:br>
            <a:endParaRPr altLang="nl-NL" sz="1600" dirty="0">
              <a:latin typeface="Calibri" panose="020F0502020204030204" pitchFamily="34" charset="0"/>
            </a:endParaRPr>
          </a:p>
        </p:txBody>
      </p:sp>
      <p:pic>
        <p:nvPicPr>
          <p:cNvPr id="64516" name="Picture 7">
            <a:extLst>
              <a:ext uri="{FF2B5EF4-FFF2-40B4-BE49-F238E27FC236}">
                <a16:creationId xmlns:a16="http://schemas.microsoft.com/office/drawing/2014/main" id="{EA99D1DC-2C7A-499A-B25E-A598F7CA91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Afbeelding 8" descr="spaarvarken bril.jpg">
            <a:extLst>
              <a:ext uri="{FF2B5EF4-FFF2-40B4-BE49-F238E27FC236}">
                <a16:creationId xmlns:a16="http://schemas.microsoft.com/office/drawing/2014/main" id="{CFC907D7-FF41-469D-A8AA-277C55BCE7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941888"/>
            <a:ext cx="11096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Afbeelding 6" descr="Afbeelding met tekst&#10;&#10;Automatisch gegenereerde beschrijving">
            <a:extLst>
              <a:ext uri="{FF2B5EF4-FFF2-40B4-BE49-F238E27FC236}">
                <a16:creationId xmlns:a16="http://schemas.microsoft.com/office/drawing/2014/main" id="{AB4B8C98-D4A4-47B9-8488-DE15073470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Vrije vorm 3">
            <a:extLst>
              <a:ext uri="{FF2B5EF4-FFF2-40B4-BE49-F238E27FC236}">
                <a16:creationId xmlns:a16="http://schemas.microsoft.com/office/drawing/2014/main" id="{5419F854-FBE0-4EE2-81C2-7E91344876BA}"/>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65539" name="Tijdelijke aanduiding voor inhoud 2">
            <a:extLst>
              <a:ext uri="{FF2B5EF4-FFF2-40B4-BE49-F238E27FC236}">
                <a16:creationId xmlns:a16="http://schemas.microsoft.com/office/drawing/2014/main" id="{E6B0E952-0A97-4A35-AEDF-C345D4E907D6}"/>
              </a:ext>
            </a:extLst>
          </p:cNvPr>
          <p:cNvSpPr txBox="1">
            <a:spLocks noGrp="1"/>
          </p:cNvSpPr>
          <p:nvPr>
            <p:ph idx="1"/>
          </p:nvPr>
        </p:nvSpPr>
        <p:spPr>
          <a:xfrm>
            <a:off x="457200" y="1268413"/>
            <a:ext cx="7931150" cy="5113337"/>
          </a:xfrm>
        </p:spPr>
        <p:txBody>
          <a:bodyPr/>
          <a:lstStyle/>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Vraag 17: NIET WAAR</a:t>
            </a:r>
          </a:p>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iDEAL is een </a:t>
            </a:r>
            <a:r>
              <a:rPr altLang="nl-NL" b="1" dirty="0">
                <a:solidFill>
                  <a:srgbClr val="17375E"/>
                </a:solidFill>
                <a:latin typeface="Arial Narrow" panose="020B0606020202030204" pitchFamily="34" charset="0"/>
              </a:rPr>
              <a:t>betaalmethode</a:t>
            </a:r>
            <a:r>
              <a:rPr altLang="nl-NL" dirty="0">
                <a:solidFill>
                  <a:srgbClr val="17375E"/>
                </a:solidFill>
                <a:latin typeface="Arial Narrow" panose="020B0606020202030204" pitchFamily="34" charset="0"/>
              </a:rPr>
              <a:t> waarmee je veilig online kunt betalen. </a:t>
            </a:r>
          </a:p>
          <a:p>
            <a:pPr marL="360363" indent="0" eaLnBrk="1" hangingPunct="1">
              <a:buFont typeface="Arial" panose="020B0604020202020204" pitchFamily="34" charset="0"/>
              <a:buNone/>
            </a:pPr>
            <a:endParaRPr altLang="nl-NL" sz="2000" dirty="0">
              <a:solidFill>
                <a:srgbClr val="17375E"/>
              </a:solidFill>
              <a:latin typeface="Arial Narrow" panose="020B0606020202030204" pitchFamily="34" charset="0"/>
            </a:endParaRPr>
          </a:p>
          <a:p>
            <a:pPr marL="360363" indent="0" eaLnBrk="1" hangingPunct="1">
              <a:buFont typeface="Arial" panose="020B0604020202020204" pitchFamily="34" charset="0"/>
              <a:buNone/>
            </a:pPr>
            <a:r>
              <a:rPr altLang="nl-NL" dirty="0">
                <a:solidFill>
                  <a:srgbClr val="162257"/>
                </a:solidFill>
                <a:latin typeface="Arial Narrow" panose="020B0606020202030204" pitchFamily="34" charset="0"/>
                <a:ea typeface="Calibri" panose="020F0502020204030204" pitchFamily="34" charset="0"/>
                <a:cs typeface="Times New Roman" panose="02020603050405020304" pitchFamily="18" charset="0"/>
              </a:rPr>
              <a:t>Wil je weten of een webshop veilig is? </a:t>
            </a:r>
            <a:br>
              <a:rPr altLang="nl-NL" dirty="0">
                <a:solidFill>
                  <a:srgbClr val="162257"/>
                </a:solidFill>
                <a:latin typeface="Arial Narrow" panose="020B0606020202030204" pitchFamily="34" charset="0"/>
                <a:ea typeface="Calibri" panose="020F0502020204030204" pitchFamily="34" charset="0"/>
                <a:cs typeface="Times New Roman" panose="02020603050405020304" pitchFamily="18" charset="0"/>
              </a:rPr>
            </a:br>
            <a:r>
              <a:rPr altLang="nl-NL" dirty="0">
                <a:solidFill>
                  <a:srgbClr val="162257"/>
                </a:solidFill>
                <a:latin typeface="Arial Narrow" panose="020B0606020202030204" pitchFamily="34" charset="0"/>
                <a:ea typeface="Calibri" panose="020F0502020204030204" pitchFamily="34" charset="0"/>
                <a:cs typeface="Times New Roman" panose="02020603050405020304" pitchFamily="18" charset="0"/>
              </a:rPr>
              <a:t>Check de reviews en/of het keurmerk.</a:t>
            </a:r>
            <a:endParaRPr altLang="nl-NL" dirty="0">
              <a:solidFill>
                <a:srgbClr val="17375E"/>
              </a:solidFill>
              <a:latin typeface="Arial Narrow" panose="020B0606020202030204" pitchFamily="34" charset="0"/>
            </a:endParaRPr>
          </a:p>
          <a:p>
            <a:pPr marL="360363" indent="0" eaLnBrk="1" hangingPunct="1">
              <a:lnSpc>
                <a:spcPct val="90000"/>
              </a:lnSpc>
              <a:buFont typeface="Arial" panose="020B0604020202020204" pitchFamily="34" charset="0"/>
              <a:buNone/>
            </a:pPr>
            <a:br>
              <a:rPr altLang="nl-NL" sz="1600" dirty="0">
                <a:latin typeface="Calibri" panose="020F0502020204030204" pitchFamily="34" charset="0"/>
              </a:rPr>
            </a:br>
            <a:r>
              <a:rPr altLang="nl-NL" sz="1600" dirty="0">
                <a:latin typeface="Calibri" panose="020F0502020204030204" pitchFamily="34" charset="0"/>
              </a:rPr>
              <a:t> </a:t>
            </a:r>
            <a:br>
              <a:rPr altLang="nl-NL" sz="1600" dirty="0">
                <a:solidFill>
                  <a:srgbClr val="17375E"/>
                </a:solidFill>
                <a:latin typeface="Arial Narrow" panose="020B0606020202030204" pitchFamily="34" charset="0"/>
              </a:rPr>
            </a:br>
            <a:r>
              <a:rPr altLang="nl-NL" sz="1600" dirty="0">
                <a:latin typeface="Calibri" panose="020F0502020204030204" pitchFamily="34" charset="0"/>
              </a:rPr>
              <a:t> </a:t>
            </a:r>
            <a:br>
              <a:rPr altLang="nl-NL" sz="1600" dirty="0">
                <a:latin typeface="Calibri" panose="020F0502020204030204" pitchFamily="34" charset="0"/>
              </a:rPr>
            </a:br>
            <a:endParaRPr altLang="nl-NL" sz="1600" dirty="0">
              <a:latin typeface="Calibri" panose="020F0502020204030204" pitchFamily="34" charset="0"/>
            </a:endParaRPr>
          </a:p>
        </p:txBody>
      </p:sp>
      <p:pic>
        <p:nvPicPr>
          <p:cNvPr id="65540" name="Picture 7">
            <a:extLst>
              <a:ext uri="{FF2B5EF4-FFF2-40B4-BE49-F238E27FC236}">
                <a16:creationId xmlns:a16="http://schemas.microsoft.com/office/drawing/2014/main" id="{AEFC3422-8B9C-4DD3-9D03-2362235939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Afbeelding 8" descr="spaarvarken bril.jpg">
            <a:extLst>
              <a:ext uri="{FF2B5EF4-FFF2-40B4-BE49-F238E27FC236}">
                <a16:creationId xmlns:a16="http://schemas.microsoft.com/office/drawing/2014/main" id="{AC7185A2-6225-40C8-8689-EE5344C958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941888"/>
            <a:ext cx="11096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Afbeelding 6" descr="Afbeelding met tekst&#10;&#10;Automatisch gegenereerde beschrijving">
            <a:extLst>
              <a:ext uri="{FF2B5EF4-FFF2-40B4-BE49-F238E27FC236}">
                <a16:creationId xmlns:a16="http://schemas.microsoft.com/office/drawing/2014/main" id="{A9C96048-F3ED-481A-90EA-A86F93DD2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Vrije vorm 3">
            <a:extLst>
              <a:ext uri="{FF2B5EF4-FFF2-40B4-BE49-F238E27FC236}">
                <a16:creationId xmlns:a16="http://schemas.microsoft.com/office/drawing/2014/main" id="{BFF99AD4-3A91-4905-8A27-702A19D3F522}"/>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66563" name="Tijdelijke aanduiding voor inhoud 2">
            <a:extLst>
              <a:ext uri="{FF2B5EF4-FFF2-40B4-BE49-F238E27FC236}">
                <a16:creationId xmlns:a16="http://schemas.microsoft.com/office/drawing/2014/main" id="{9EEA2DDF-AEB0-493D-95F2-C306A3BAE600}"/>
              </a:ext>
            </a:extLst>
          </p:cNvPr>
          <p:cNvSpPr txBox="1">
            <a:spLocks noGrp="1"/>
          </p:cNvSpPr>
          <p:nvPr>
            <p:ph idx="1"/>
          </p:nvPr>
        </p:nvSpPr>
        <p:spPr>
          <a:xfrm>
            <a:off x="457200" y="1268413"/>
            <a:ext cx="7931150" cy="5113337"/>
          </a:xfrm>
        </p:spPr>
        <p:txBody>
          <a:bodyPr/>
          <a:lstStyle/>
          <a:p>
            <a:pPr marL="360363" indent="0" eaLnBrk="1" hangingPunct="1">
              <a:lnSpc>
                <a:spcPct val="90000"/>
              </a:lnSpc>
              <a:buFont typeface="Arial" panose="020B0604020202020204" pitchFamily="34" charset="0"/>
              <a:buNone/>
            </a:pPr>
            <a:r>
              <a:rPr altLang="nl-NL" dirty="0">
                <a:solidFill>
                  <a:srgbClr val="17375E"/>
                </a:solidFill>
                <a:latin typeface="Arial Narrow" panose="020B0606020202030204" pitchFamily="34" charset="0"/>
              </a:rPr>
              <a:t>Vraag 18: NIET WAAR</a:t>
            </a:r>
          </a:p>
          <a:p>
            <a:pPr marL="360363" indent="0" eaLnBrk="1" hangingPunct="1">
              <a:buFont typeface="Arial" panose="020B0604020202020204" pitchFamily="34" charset="0"/>
              <a:buNone/>
            </a:pPr>
            <a:r>
              <a:rPr altLang="nl-NL" dirty="0" err="1">
                <a:solidFill>
                  <a:srgbClr val="17375E"/>
                </a:solidFill>
                <a:latin typeface="Arial Narrow" panose="020B0606020202030204" pitchFamily="34" charset="0"/>
              </a:rPr>
              <a:t>Spoofing</a:t>
            </a:r>
            <a:r>
              <a:rPr altLang="nl-NL" dirty="0">
                <a:solidFill>
                  <a:srgbClr val="17375E"/>
                </a:solidFill>
                <a:latin typeface="Arial Narrow" panose="020B0606020202030204" pitchFamily="34" charset="0"/>
              </a:rPr>
              <a:t> is het nabootsen of </a:t>
            </a:r>
            <a:r>
              <a:rPr altLang="nl-NL" b="1" dirty="0">
                <a:solidFill>
                  <a:srgbClr val="17375E"/>
                </a:solidFill>
                <a:latin typeface="Arial Narrow" panose="020B0606020202030204" pitchFamily="34" charset="0"/>
              </a:rPr>
              <a:t>namaken</a:t>
            </a:r>
            <a:r>
              <a:rPr altLang="nl-NL" dirty="0">
                <a:solidFill>
                  <a:srgbClr val="17375E"/>
                </a:solidFill>
                <a:latin typeface="Arial Narrow" panose="020B0606020202030204" pitchFamily="34" charset="0"/>
              </a:rPr>
              <a:t> van kenmerken met als doel om tijdelijk een valse identiteit aan te nemen.</a:t>
            </a:r>
          </a:p>
          <a:p>
            <a:pPr marL="360363" indent="0" eaLnBrk="1" hangingPunct="1">
              <a:lnSpc>
                <a:spcPct val="90000"/>
              </a:lnSpc>
              <a:buFont typeface="Arial" panose="020B0604020202020204" pitchFamily="34" charset="0"/>
              <a:buNone/>
            </a:pPr>
            <a:endParaRPr altLang="nl-NL" dirty="0">
              <a:solidFill>
                <a:srgbClr val="17375E"/>
              </a:solidFill>
              <a:latin typeface="Arial Narrow" panose="020B0606020202030204" pitchFamily="34" charset="0"/>
            </a:endParaRPr>
          </a:p>
          <a:p>
            <a:pPr marL="360363" indent="0" eaLnBrk="1" hangingPunct="1">
              <a:lnSpc>
                <a:spcPct val="90000"/>
              </a:lnSpc>
              <a:buFont typeface="Arial" panose="020B0604020202020204" pitchFamily="34" charset="0"/>
              <a:buNone/>
            </a:pPr>
            <a:r>
              <a:rPr altLang="nl-NL" dirty="0">
                <a:solidFill>
                  <a:srgbClr val="17375E"/>
                </a:solidFill>
                <a:latin typeface="Arial Narrow" panose="020B0606020202030204" pitchFamily="34" charset="0"/>
              </a:rPr>
              <a:t>De bekendste vormen van </a:t>
            </a:r>
            <a:r>
              <a:rPr altLang="nl-NL" dirty="0" err="1">
                <a:solidFill>
                  <a:srgbClr val="17375E"/>
                </a:solidFill>
                <a:latin typeface="Arial Narrow" panose="020B0606020202030204" pitchFamily="34" charset="0"/>
              </a:rPr>
              <a:t>spoofing</a:t>
            </a:r>
            <a:r>
              <a:rPr altLang="nl-NL" dirty="0">
                <a:solidFill>
                  <a:srgbClr val="17375E"/>
                </a:solidFill>
                <a:latin typeface="Arial Narrow" panose="020B0606020202030204" pitchFamily="34" charset="0"/>
              </a:rPr>
              <a:t> gaan via mail, Whatsapp en telefoon. </a:t>
            </a:r>
          </a:p>
          <a:p>
            <a:pPr marL="360363" indent="0" eaLnBrk="1" hangingPunct="1">
              <a:lnSpc>
                <a:spcPct val="90000"/>
              </a:lnSpc>
              <a:buFont typeface="Arial" panose="020B0604020202020204" pitchFamily="34" charset="0"/>
              <a:buNone/>
            </a:pPr>
            <a:br>
              <a:rPr altLang="nl-NL" sz="1600" dirty="0">
                <a:latin typeface="Calibri" panose="020F0502020204030204" pitchFamily="34" charset="0"/>
              </a:rPr>
            </a:br>
            <a:r>
              <a:rPr altLang="nl-NL" sz="1600" dirty="0">
                <a:latin typeface="Calibri" panose="020F0502020204030204" pitchFamily="34" charset="0"/>
              </a:rPr>
              <a:t> </a:t>
            </a:r>
            <a:br>
              <a:rPr altLang="nl-NL" sz="1600" dirty="0">
                <a:solidFill>
                  <a:srgbClr val="17375E"/>
                </a:solidFill>
                <a:latin typeface="Arial Narrow" panose="020B0606020202030204" pitchFamily="34" charset="0"/>
              </a:rPr>
            </a:br>
            <a:r>
              <a:rPr altLang="nl-NL" sz="1600" dirty="0">
                <a:latin typeface="Calibri" panose="020F0502020204030204" pitchFamily="34" charset="0"/>
              </a:rPr>
              <a:t> </a:t>
            </a:r>
            <a:br>
              <a:rPr altLang="nl-NL" sz="1600" dirty="0">
                <a:latin typeface="Calibri" panose="020F0502020204030204" pitchFamily="34" charset="0"/>
              </a:rPr>
            </a:br>
            <a:endParaRPr altLang="nl-NL" sz="1600" dirty="0">
              <a:latin typeface="Calibri" panose="020F0502020204030204" pitchFamily="34" charset="0"/>
            </a:endParaRPr>
          </a:p>
        </p:txBody>
      </p:sp>
      <p:pic>
        <p:nvPicPr>
          <p:cNvPr id="66564" name="Picture 7">
            <a:extLst>
              <a:ext uri="{FF2B5EF4-FFF2-40B4-BE49-F238E27FC236}">
                <a16:creationId xmlns:a16="http://schemas.microsoft.com/office/drawing/2014/main" id="{1B6CCEA4-A1C1-484E-A595-1D071B88E9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Afbeelding 8" descr="spaarvarken bril.jpg">
            <a:extLst>
              <a:ext uri="{FF2B5EF4-FFF2-40B4-BE49-F238E27FC236}">
                <a16:creationId xmlns:a16="http://schemas.microsoft.com/office/drawing/2014/main" id="{64AAB58D-D26E-4ABF-9BF4-833128E605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941888"/>
            <a:ext cx="11096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Afbeelding 6" descr="Afbeelding met tekst&#10;&#10;Automatisch gegenereerde beschrijving">
            <a:extLst>
              <a:ext uri="{FF2B5EF4-FFF2-40B4-BE49-F238E27FC236}">
                <a16:creationId xmlns:a16="http://schemas.microsoft.com/office/drawing/2014/main" id="{B499B6A9-EEE5-4E72-9551-F3862DA4C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Vrije vorm 3">
            <a:extLst>
              <a:ext uri="{FF2B5EF4-FFF2-40B4-BE49-F238E27FC236}">
                <a16:creationId xmlns:a16="http://schemas.microsoft.com/office/drawing/2014/main" id="{F6EFD120-DC45-4631-8DB9-71EAA1016D49}"/>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87BB75B5-29EB-4548-B711-E176C8476ECD}"/>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11268" name="Tekstvak 6">
            <a:extLst>
              <a:ext uri="{FF2B5EF4-FFF2-40B4-BE49-F238E27FC236}">
                <a16:creationId xmlns:a16="http://schemas.microsoft.com/office/drawing/2014/main" id="{3323C8F7-9005-4DA4-A90D-7CFCD68E17B8}"/>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3</a:t>
            </a:r>
          </a:p>
        </p:txBody>
      </p:sp>
      <p:sp>
        <p:nvSpPr>
          <p:cNvPr id="6" name="Tijdelijke aanduiding voor inhoud 2">
            <a:extLst>
              <a:ext uri="{FF2B5EF4-FFF2-40B4-BE49-F238E27FC236}">
                <a16:creationId xmlns:a16="http://schemas.microsoft.com/office/drawing/2014/main" id="{091B1037-E807-4875-8B1B-DD323A4B35E5}"/>
              </a:ext>
            </a:extLst>
          </p:cNvPr>
          <p:cNvSpPr txBox="1"/>
          <p:nvPr/>
        </p:nvSpPr>
        <p:spPr>
          <a:xfrm>
            <a:off x="457200" y="2554288"/>
            <a:ext cx="8229600" cy="2986087"/>
          </a:xfrm>
          <a:prstGeom prst="rect">
            <a:avLst/>
          </a:prstGeom>
          <a:noFill/>
          <a:ln>
            <a:noFill/>
          </a:ln>
        </p:spPr>
        <p:txBody>
          <a:bodyPr anchorCtr="1"/>
          <a:lstStyle/>
          <a:p>
            <a:pPr algn="ctr" eaLnBrk="1" fontAlgn="auto" hangingPunct="1">
              <a:spcBef>
                <a:spcPts val="0"/>
              </a:spcBef>
              <a:spcAft>
                <a:spcPts val="0"/>
              </a:spcAft>
              <a:defRPr sz="1800" b="0" i="0" u="none" strike="noStrike" kern="0" cap="none" spc="0" baseline="0">
                <a:solidFill>
                  <a:srgbClr val="000000"/>
                </a:solidFill>
                <a:uFillTx/>
              </a:defRPr>
            </a:pPr>
            <a:r>
              <a:rPr lang="nl-NL" sz="4000" b="1" kern="0" dirty="0">
                <a:solidFill>
                  <a:srgbClr val="17375E"/>
                </a:solidFill>
                <a:latin typeface="Arial Narrow" pitchFamily="34"/>
                <a:cs typeface="+mn-cs"/>
              </a:rPr>
              <a:t>Waar</a:t>
            </a:r>
            <a:r>
              <a:rPr lang="nl-NL" sz="4000" kern="0" dirty="0">
                <a:solidFill>
                  <a:srgbClr val="17375E"/>
                </a:solidFill>
                <a:latin typeface="Arial Narrow" pitchFamily="34"/>
                <a:cs typeface="+mn-cs"/>
              </a:rPr>
              <a:t> of </a:t>
            </a:r>
            <a:r>
              <a:rPr lang="nl-NL" sz="4000" b="1" kern="0" dirty="0">
                <a:solidFill>
                  <a:srgbClr val="17375E"/>
                </a:solidFill>
                <a:latin typeface="Arial Narrow" pitchFamily="34"/>
                <a:cs typeface="+mn-cs"/>
              </a:rPr>
              <a:t>niet waar</a:t>
            </a:r>
            <a:r>
              <a:rPr lang="nl-NL" sz="4000" kern="0" dirty="0">
                <a:solidFill>
                  <a:srgbClr val="17375E"/>
                </a:solidFill>
                <a:latin typeface="Arial Narrow" pitchFamily="34"/>
                <a:cs typeface="+mn-cs"/>
              </a:rPr>
              <a:t>?</a:t>
            </a:r>
          </a:p>
          <a:p>
            <a:pPr algn="ctr" eaLnBrk="1" fontAlgn="auto" hangingPunct="1">
              <a:spcBef>
                <a:spcPts val="0"/>
              </a:spcBef>
              <a:spcAft>
                <a:spcPts val="0"/>
              </a:spcAft>
              <a:defRPr sz="1800" b="0" i="0" u="none" strike="noStrike" kern="0" cap="none" spc="0" baseline="0">
                <a:solidFill>
                  <a:srgbClr val="000000"/>
                </a:solidFill>
                <a:uFillTx/>
              </a:defRPr>
            </a:pPr>
            <a:r>
              <a:rPr lang="nl-NL" sz="4000" kern="0" dirty="0">
                <a:solidFill>
                  <a:srgbClr val="17375E"/>
                </a:solidFill>
                <a:latin typeface="Arial Narrow" pitchFamily="34"/>
                <a:cs typeface="+mn-cs"/>
              </a:rPr>
              <a:t>De Nederlandsche Bank zorgt </a:t>
            </a:r>
          </a:p>
          <a:p>
            <a:pPr algn="ctr" eaLnBrk="1" fontAlgn="auto" hangingPunct="1">
              <a:spcBef>
                <a:spcPts val="0"/>
              </a:spcBef>
              <a:spcAft>
                <a:spcPts val="0"/>
              </a:spcAft>
              <a:defRPr sz="1800" b="0" i="0" u="none" strike="noStrike" kern="0" cap="none" spc="0" baseline="0">
                <a:solidFill>
                  <a:srgbClr val="000000"/>
                </a:solidFill>
                <a:uFillTx/>
              </a:defRPr>
            </a:pPr>
            <a:r>
              <a:rPr lang="nl-NL" sz="4000" kern="0" dirty="0">
                <a:solidFill>
                  <a:srgbClr val="17375E"/>
                </a:solidFill>
                <a:latin typeface="Arial Narrow" pitchFamily="34"/>
                <a:cs typeface="+mn-cs"/>
              </a:rPr>
              <a:t>voor schone bankbiljetten.</a:t>
            </a:r>
          </a:p>
          <a:p>
            <a:pPr marL="342900" indent="-342900" algn="ctr" eaLnBrk="1" fontAlgn="auto" hangingPunct="1">
              <a:spcBef>
                <a:spcPts val="1000"/>
              </a:spcBef>
              <a:spcAft>
                <a:spcPts val="0"/>
              </a:spcAft>
              <a:defRPr sz="1800" b="0" i="0" u="none" strike="noStrike" kern="0" cap="none" spc="0" baseline="0">
                <a:solidFill>
                  <a:srgbClr val="000000"/>
                </a:solidFill>
                <a:uFillTx/>
              </a:defRPr>
            </a:pPr>
            <a:endParaRPr lang="nl-NL" sz="4000" kern="0" dirty="0">
              <a:solidFill>
                <a:srgbClr val="17375E"/>
              </a:solidFill>
              <a:latin typeface="Arial Narrow" pitchFamily="34"/>
              <a:cs typeface="+mn-cs"/>
            </a:endParaRPr>
          </a:p>
        </p:txBody>
      </p:sp>
      <p:pic>
        <p:nvPicPr>
          <p:cNvPr id="11270" name="Picture 7">
            <a:extLst>
              <a:ext uri="{FF2B5EF4-FFF2-40B4-BE49-F238E27FC236}">
                <a16:creationId xmlns:a16="http://schemas.microsoft.com/office/drawing/2014/main" id="{EDA81C20-0D8E-4F90-96A1-5D2FF4AB00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Afbeelding 7" descr="Afbeelding met tekst&#10;&#10;Automatisch gegenereerde beschrijving">
            <a:extLst>
              <a:ext uri="{FF2B5EF4-FFF2-40B4-BE49-F238E27FC236}">
                <a16:creationId xmlns:a16="http://schemas.microsoft.com/office/drawing/2014/main" id="{9DAF1380-BF4C-46FB-A331-97FA3AB4D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Vrije vorm 3">
            <a:extLst>
              <a:ext uri="{FF2B5EF4-FFF2-40B4-BE49-F238E27FC236}">
                <a16:creationId xmlns:a16="http://schemas.microsoft.com/office/drawing/2014/main" id="{2032340B-AEC3-4C9F-8409-C30444A2001A}"/>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67587" name="Tijdelijke aanduiding voor inhoud 2">
            <a:extLst>
              <a:ext uri="{FF2B5EF4-FFF2-40B4-BE49-F238E27FC236}">
                <a16:creationId xmlns:a16="http://schemas.microsoft.com/office/drawing/2014/main" id="{9C908E60-2818-402A-8D38-5C69195CCC7B}"/>
              </a:ext>
            </a:extLst>
          </p:cNvPr>
          <p:cNvSpPr txBox="1">
            <a:spLocks noGrp="1"/>
          </p:cNvSpPr>
          <p:nvPr>
            <p:ph idx="1"/>
          </p:nvPr>
        </p:nvSpPr>
        <p:spPr>
          <a:xfrm>
            <a:off x="898525" y="1744663"/>
            <a:ext cx="7634288" cy="2189162"/>
          </a:xfrm>
        </p:spPr>
        <p:txBody>
          <a:bodyPr/>
          <a:lstStyle/>
          <a:p>
            <a:pPr marL="0" indent="0" fontAlgn="t">
              <a:buFont typeface="Arial" panose="020B0604020202020204" pitchFamily="34" charset="0"/>
              <a:buNone/>
            </a:pPr>
            <a:r>
              <a:rPr altLang="nl-NL" dirty="0">
                <a:solidFill>
                  <a:srgbClr val="17375E"/>
                </a:solidFill>
                <a:latin typeface="Arial Narrow" panose="020B0606020202030204" pitchFamily="34" charset="0"/>
              </a:rPr>
              <a:t>Bij </a:t>
            </a:r>
            <a:r>
              <a:rPr altLang="nl-NL" dirty="0" err="1">
                <a:solidFill>
                  <a:srgbClr val="17375E"/>
                </a:solidFill>
                <a:latin typeface="Arial Narrow" panose="020B0606020202030204" pitchFamily="34" charset="0"/>
              </a:rPr>
              <a:t>nummerspoofing</a:t>
            </a:r>
            <a:r>
              <a:rPr altLang="nl-NL" dirty="0">
                <a:solidFill>
                  <a:srgbClr val="17375E"/>
                </a:solidFill>
                <a:latin typeface="Arial Narrow" panose="020B0606020202030204" pitchFamily="34" charset="0"/>
              </a:rPr>
              <a:t> (= </a:t>
            </a:r>
            <a:r>
              <a:rPr altLang="nl-NL" dirty="0" err="1">
                <a:solidFill>
                  <a:srgbClr val="17375E"/>
                </a:solidFill>
                <a:latin typeface="Arial Narrow" panose="020B0606020202030204" pitchFamily="34" charset="0"/>
              </a:rPr>
              <a:t>spoofing</a:t>
            </a:r>
            <a:r>
              <a:rPr altLang="nl-NL" dirty="0">
                <a:solidFill>
                  <a:srgbClr val="17375E"/>
                </a:solidFill>
                <a:latin typeface="Arial Narrow" panose="020B0606020202030204" pitchFamily="34" charset="0"/>
              </a:rPr>
              <a:t> via de telefoon) doet de crimineel zich bijvoorbeeld voor als bankmedewerker om mensen over te halen om geld over te maken. </a:t>
            </a:r>
          </a:p>
        </p:txBody>
      </p:sp>
      <p:pic>
        <p:nvPicPr>
          <p:cNvPr id="67588" name="Picture 7">
            <a:extLst>
              <a:ext uri="{FF2B5EF4-FFF2-40B4-BE49-F238E27FC236}">
                <a16:creationId xmlns:a16="http://schemas.microsoft.com/office/drawing/2014/main" id="{0124AB47-398A-4CCB-B023-7067722462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Afbeelding 8" descr="spaarvarken bril.jpg">
            <a:extLst>
              <a:ext uri="{FF2B5EF4-FFF2-40B4-BE49-F238E27FC236}">
                <a16:creationId xmlns:a16="http://schemas.microsoft.com/office/drawing/2014/main" id="{167D49FB-116F-450B-835A-6D717D3AFE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891088"/>
            <a:ext cx="1109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5">
            <a:extLst>
              <a:ext uri="{FF2B5EF4-FFF2-40B4-BE49-F238E27FC236}">
                <a16:creationId xmlns:a16="http://schemas.microsoft.com/office/drawing/2014/main" id="{6FFE0261-68C5-4760-9FBC-472ABD51DB8B}"/>
              </a:ext>
            </a:extLst>
          </p:cNvPr>
          <p:cNvSpPr/>
          <p:nvPr/>
        </p:nvSpPr>
        <p:spPr>
          <a:xfrm>
            <a:off x="2900363" y="3783013"/>
            <a:ext cx="5487987" cy="1568450"/>
          </a:xfrm>
          <a:custGeom>
            <a:avLst>
              <a:gd name="f0" fmla="val -335"/>
              <a:gd name="f1" fmla="val 22394"/>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67591" name="Tekstvak 6">
            <a:extLst>
              <a:ext uri="{FF2B5EF4-FFF2-40B4-BE49-F238E27FC236}">
                <a16:creationId xmlns:a16="http://schemas.microsoft.com/office/drawing/2014/main" id="{11C96995-9397-41BE-911F-01882AB9EA32}"/>
              </a:ext>
            </a:extLst>
          </p:cNvPr>
          <p:cNvSpPr txBox="1">
            <a:spLocks noChangeArrowheads="1"/>
          </p:cNvSpPr>
          <p:nvPr/>
        </p:nvSpPr>
        <p:spPr bwMode="auto">
          <a:xfrm>
            <a:off x="3340100" y="4043363"/>
            <a:ext cx="4489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Nummerspoofing is de fraudesoort met de meeste schade.</a:t>
            </a:r>
            <a:endParaRPr lang="nl-NL" altLang="nl-NL" sz="3600">
              <a:solidFill>
                <a:srgbClr val="17375E"/>
              </a:solidFill>
              <a:latin typeface="Ravie" panose="04040805050809020602" pitchFamily="82" charset="0"/>
            </a:endParaRPr>
          </a:p>
        </p:txBody>
      </p:sp>
      <p:pic>
        <p:nvPicPr>
          <p:cNvPr id="67592" name="Afbeelding 8" descr="Afbeelding met tekst&#10;&#10;Automatisch gegenereerde beschrijving">
            <a:extLst>
              <a:ext uri="{FF2B5EF4-FFF2-40B4-BE49-F238E27FC236}">
                <a16:creationId xmlns:a16="http://schemas.microsoft.com/office/drawing/2014/main" id="{ABB67907-B442-48A8-B534-AB51C7430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inhoud 2">
            <a:extLst>
              <a:ext uri="{FF2B5EF4-FFF2-40B4-BE49-F238E27FC236}">
                <a16:creationId xmlns:a16="http://schemas.microsoft.com/office/drawing/2014/main" id="{90ED4DC1-CCC5-495C-85FB-F056D702867A}"/>
              </a:ext>
            </a:extLst>
          </p:cNvPr>
          <p:cNvSpPr txBox="1">
            <a:spLocks noGrp="1"/>
          </p:cNvSpPr>
          <p:nvPr>
            <p:ph idx="1"/>
          </p:nvPr>
        </p:nvSpPr>
        <p:spPr>
          <a:xfrm>
            <a:off x="1042988" y="1268413"/>
            <a:ext cx="7643812" cy="4968875"/>
          </a:xfrm>
        </p:spPr>
        <p:txBody>
          <a:bodyPr/>
          <a:lstStyle/>
          <a:p>
            <a:pPr marL="0" indent="0" eaLnBrk="1" hangingPunct="1">
              <a:buFont typeface="Arial" panose="020B0604020202020204" pitchFamily="34" charset="0"/>
              <a:buNone/>
            </a:pPr>
            <a:endParaRPr altLang="nl-NL">
              <a:solidFill>
                <a:srgbClr val="17375E"/>
              </a:solidFill>
              <a:latin typeface="Arial Narrow" panose="020B0606020202030204" pitchFamily="34" charset="0"/>
            </a:endParaRPr>
          </a:p>
          <a:p>
            <a:pPr marL="0" indent="0" eaLnBrk="1" hangingPunct="1">
              <a:buFont typeface="Arial" panose="020B0604020202020204" pitchFamily="34" charset="0"/>
              <a:buNone/>
            </a:pPr>
            <a:br>
              <a:rPr altLang="nl-NL">
                <a:latin typeface="Arial Narrow" panose="020B0606020202030204" pitchFamily="34" charset="0"/>
              </a:rPr>
            </a:br>
            <a:endParaRPr altLang="nl-NL">
              <a:latin typeface="Arial Narrow" panose="020B0606020202030204" pitchFamily="34" charset="0"/>
            </a:endParaRPr>
          </a:p>
        </p:txBody>
      </p:sp>
      <p:sp>
        <p:nvSpPr>
          <p:cNvPr id="68611" name="Vrije vorm 5">
            <a:extLst>
              <a:ext uri="{FF2B5EF4-FFF2-40B4-BE49-F238E27FC236}">
                <a16:creationId xmlns:a16="http://schemas.microsoft.com/office/drawing/2014/main" id="{EB29CE0B-42D5-4158-95E7-70D4AF3318C7}"/>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68612" name="Tekstvak 8">
            <a:extLst>
              <a:ext uri="{FF2B5EF4-FFF2-40B4-BE49-F238E27FC236}">
                <a16:creationId xmlns:a16="http://schemas.microsoft.com/office/drawing/2014/main" id="{5AE045D7-A718-44C0-A8CC-9ACCB0D70BAD}"/>
              </a:ext>
            </a:extLst>
          </p:cNvPr>
          <p:cNvSpPr txBox="1">
            <a:spLocks noChangeArrowheads="1"/>
          </p:cNvSpPr>
          <p:nvPr/>
        </p:nvSpPr>
        <p:spPr bwMode="auto">
          <a:xfrm>
            <a:off x="2036763" y="1635125"/>
            <a:ext cx="53292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a:solidFill>
                  <a:srgbClr val="050051"/>
                </a:solidFill>
                <a:latin typeface="Ravie" panose="04040805050809020602" pitchFamily="82" charset="0"/>
              </a:rPr>
              <a:t>Spoofing werkt alleen wanneer criminelen jou bellen, maar niet als jij zelf naar de bank belt.</a:t>
            </a:r>
            <a:endParaRPr lang="nl-NL" altLang="nl-NL">
              <a:solidFill>
                <a:srgbClr val="17375E"/>
              </a:solidFill>
              <a:latin typeface="Ravie" panose="04040805050809020602" pitchFamily="82" charset="0"/>
            </a:endParaRPr>
          </a:p>
        </p:txBody>
      </p:sp>
      <p:pic>
        <p:nvPicPr>
          <p:cNvPr id="68613" name="Afbeelding 9" descr="spaarvarken bril.jpg">
            <a:extLst>
              <a:ext uri="{FF2B5EF4-FFF2-40B4-BE49-F238E27FC236}">
                <a16:creationId xmlns:a16="http://schemas.microsoft.com/office/drawing/2014/main" id="{7E6CF361-479B-4F0A-BBF0-FC17EE1642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8" y="4076700"/>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7">
            <a:extLst>
              <a:ext uri="{FF2B5EF4-FFF2-40B4-BE49-F238E27FC236}">
                <a16:creationId xmlns:a16="http://schemas.microsoft.com/office/drawing/2014/main" id="{27C3AD26-9E7A-4FCD-98B9-B809BC5891FF}"/>
              </a:ext>
            </a:extLst>
          </p:cNvPr>
          <p:cNvSpPr/>
          <p:nvPr/>
        </p:nvSpPr>
        <p:spPr>
          <a:xfrm>
            <a:off x="1835150" y="836613"/>
            <a:ext cx="5689600" cy="4248150"/>
          </a:xfrm>
          <a:custGeom>
            <a:avLst>
              <a:gd name="f0" fmla="val -100"/>
              <a:gd name="f1" fmla="val 17035"/>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pic>
        <p:nvPicPr>
          <p:cNvPr id="68615" name="Afbeelding 7" descr="Afbeelding met tekst&#10;&#10;Automatisch gegenereerde beschrijving">
            <a:extLst>
              <a:ext uri="{FF2B5EF4-FFF2-40B4-BE49-F238E27FC236}">
                <a16:creationId xmlns:a16="http://schemas.microsoft.com/office/drawing/2014/main" id="{779A81A6-50D9-4908-8703-8D1FBE473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Vrije vorm 3">
            <a:extLst>
              <a:ext uri="{FF2B5EF4-FFF2-40B4-BE49-F238E27FC236}">
                <a16:creationId xmlns:a16="http://schemas.microsoft.com/office/drawing/2014/main" id="{7F14B470-23C8-478E-B228-238C96A061F6}"/>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69635" name="Tijdelijke aanduiding voor inhoud 2">
            <a:extLst>
              <a:ext uri="{FF2B5EF4-FFF2-40B4-BE49-F238E27FC236}">
                <a16:creationId xmlns:a16="http://schemas.microsoft.com/office/drawing/2014/main" id="{4FAC826F-0786-4E19-B325-6B3AA1378F50}"/>
              </a:ext>
            </a:extLst>
          </p:cNvPr>
          <p:cNvSpPr txBox="1">
            <a:spLocks noGrp="1"/>
          </p:cNvSpPr>
          <p:nvPr>
            <p:ph idx="1"/>
          </p:nvPr>
        </p:nvSpPr>
        <p:spPr>
          <a:xfrm>
            <a:off x="457200" y="1268413"/>
            <a:ext cx="7931150" cy="2952750"/>
          </a:xfrm>
        </p:spPr>
        <p:txBody>
          <a:bodyPr/>
          <a:lstStyle/>
          <a:p>
            <a:pPr marL="360363" indent="0" eaLnBrk="1" hangingPunct="1">
              <a:lnSpc>
                <a:spcPct val="90000"/>
              </a:lnSpc>
              <a:buFont typeface="Arial" panose="020B0604020202020204" pitchFamily="34" charset="0"/>
              <a:buNone/>
            </a:pPr>
            <a:r>
              <a:rPr altLang="nl-NL">
                <a:solidFill>
                  <a:srgbClr val="17375E"/>
                </a:solidFill>
                <a:latin typeface="Arial Narrow" panose="020B0606020202030204" pitchFamily="34" charset="0"/>
              </a:rPr>
              <a:t>Vraag 19: WAAR</a:t>
            </a:r>
          </a:p>
          <a:p>
            <a:pPr marL="360363" indent="0" eaLnBrk="1" hangingPunct="1">
              <a:lnSpc>
                <a:spcPct val="90000"/>
              </a:lnSpc>
              <a:buFont typeface="Arial" panose="020B0604020202020204" pitchFamily="34" charset="0"/>
              <a:buNone/>
            </a:pPr>
            <a:r>
              <a:rPr altLang="nl-NL">
                <a:solidFill>
                  <a:srgbClr val="17375E"/>
                </a:solidFill>
                <a:latin typeface="Arial Narrow" panose="020B0606020202030204" pitchFamily="34" charset="0"/>
              </a:rPr>
              <a:t>Bij phishing hengelen criminelen via mail naar </a:t>
            </a:r>
            <a:r>
              <a:rPr altLang="nl-NL" b="1">
                <a:solidFill>
                  <a:srgbClr val="17375E"/>
                </a:solidFill>
                <a:latin typeface="Arial Narrow" panose="020B0606020202030204" pitchFamily="34" charset="0"/>
              </a:rPr>
              <a:t>persoonlijke gegevens </a:t>
            </a:r>
            <a:r>
              <a:rPr altLang="nl-NL">
                <a:solidFill>
                  <a:srgbClr val="17375E"/>
                </a:solidFill>
                <a:latin typeface="Arial Narrow" panose="020B0606020202030204" pitchFamily="34" charset="0"/>
              </a:rPr>
              <a:t>zoals bankrekeningnummer of inlogcodes.</a:t>
            </a:r>
          </a:p>
          <a:p>
            <a:pPr marL="360363" indent="0" eaLnBrk="1" hangingPunct="1">
              <a:lnSpc>
                <a:spcPct val="90000"/>
              </a:lnSpc>
              <a:buFont typeface="Arial" panose="020B0604020202020204" pitchFamily="34" charset="0"/>
              <a:buNone/>
            </a:pPr>
            <a:endParaRPr altLang="nl-NL" sz="2000">
              <a:solidFill>
                <a:srgbClr val="17375E"/>
              </a:solidFill>
              <a:latin typeface="Arial Narrow" panose="020B0606020202030204" pitchFamily="34" charset="0"/>
            </a:endParaRPr>
          </a:p>
          <a:p>
            <a:pPr marL="360363" indent="0" eaLnBrk="1" hangingPunct="1">
              <a:lnSpc>
                <a:spcPct val="90000"/>
              </a:lnSpc>
              <a:buFont typeface="Arial" panose="020B0604020202020204" pitchFamily="34" charset="0"/>
              <a:buNone/>
            </a:pPr>
            <a:r>
              <a:rPr altLang="nl-NL">
                <a:solidFill>
                  <a:srgbClr val="17375E"/>
                </a:solidFill>
                <a:latin typeface="Arial Narrow" panose="020B0606020202030204" pitchFamily="34" charset="0"/>
              </a:rPr>
              <a:t>Check mail op: de afzender, de aanhef en de tekst op taal- en spelfouten.  </a:t>
            </a:r>
            <a:br>
              <a:rPr altLang="nl-NL" sz="1600">
                <a:solidFill>
                  <a:srgbClr val="17375E"/>
                </a:solidFill>
                <a:latin typeface="Arial Narrow" panose="020B0606020202030204" pitchFamily="34" charset="0"/>
              </a:rPr>
            </a:br>
            <a:r>
              <a:rPr altLang="nl-NL" sz="1600">
                <a:latin typeface="Calibri" panose="020F0502020204030204" pitchFamily="34" charset="0"/>
              </a:rPr>
              <a:t> </a:t>
            </a:r>
            <a:br>
              <a:rPr altLang="nl-NL" sz="1600">
                <a:latin typeface="Calibri" panose="020F0502020204030204" pitchFamily="34" charset="0"/>
              </a:rPr>
            </a:br>
            <a:endParaRPr altLang="nl-NL" sz="1600">
              <a:latin typeface="Calibri" panose="020F0502020204030204" pitchFamily="34" charset="0"/>
            </a:endParaRPr>
          </a:p>
        </p:txBody>
      </p:sp>
      <p:pic>
        <p:nvPicPr>
          <p:cNvPr id="69636" name="Picture 7">
            <a:extLst>
              <a:ext uri="{FF2B5EF4-FFF2-40B4-BE49-F238E27FC236}">
                <a16:creationId xmlns:a16="http://schemas.microsoft.com/office/drawing/2014/main" id="{292B2D82-612E-4D3B-87A3-CC23B26727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Afbeelding 8" descr="spaarvarken bril.jpg">
            <a:extLst>
              <a:ext uri="{FF2B5EF4-FFF2-40B4-BE49-F238E27FC236}">
                <a16:creationId xmlns:a16="http://schemas.microsoft.com/office/drawing/2014/main" id="{74E9D9A0-FE0B-400E-85EF-F0498022BD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941888"/>
            <a:ext cx="11096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Afbeelding 6" descr="Afbeelding met tekst&#10;&#10;Automatisch gegenereerde beschrijving">
            <a:extLst>
              <a:ext uri="{FF2B5EF4-FFF2-40B4-BE49-F238E27FC236}">
                <a16:creationId xmlns:a16="http://schemas.microsoft.com/office/drawing/2014/main" id="{A029C00B-FC23-491C-A039-3615802E7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Vrije vorm 3">
            <a:extLst>
              <a:ext uri="{FF2B5EF4-FFF2-40B4-BE49-F238E27FC236}">
                <a16:creationId xmlns:a16="http://schemas.microsoft.com/office/drawing/2014/main" id="{69B3783F-9EEF-4F39-B86B-4BFE933977F0}"/>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52227" name="Tijdelijke aanduiding voor inhoud 2">
            <a:extLst>
              <a:ext uri="{FF2B5EF4-FFF2-40B4-BE49-F238E27FC236}">
                <a16:creationId xmlns:a16="http://schemas.microsoft.com/office/drawing/2014/main" id="{94F749E1-7BC5-48B0-864E-C223682104F0}"/>
              </a:ext>
            </a:extLst>
          </p:cNvPr>
          <p:cNvSpPr txBox="1">
            <a:spLocks noGrp="1"/>
          </p:cNvSpPr>
          <p:nvPr>
            <p:ph idx="1"/>
          </p:nvPr>
        </p:nvSpPr>
        <p:spPr>
          <a:xfrm>
            <a:off x="898525" y="1312863"/>
            <a:ext cx="7634288" cy="2187575"/>
          </a:xfrm>
        </p:spPr>
        <p:txBody>
          <a:bodyPr/>
          <a:lstStyle/>
          <a:p>
            <a:pPr marL="0" indent="0" fontAlgn="t">
              <a:buFont typeface="Arial" panose="020B0604020202020204" pitchFamily="34" charset="0"/>
              <a:buNone/>
              <a:defRPr/>
            </a:pPr>
            <a:r>
              <a:rPr dirty="0">
                <a:solidFill>
                  <a:srgbClr val="17375E"/>
                </a:solidFill>
                <a:latin typeface="Arial Narrow" panose="020B0606020202030204" pitchFamily="34" charset="0"/>
              </a:rPr>
              <a:t>Wat kan je doen?</a:t>
            </a:r>
          </a:p>
          <a:p>
            <a:pPr>
              <a:defRPr/>
            </a:pPr>
            <a:r>
              <a:rPr dirty="0">
                <a:solidFill>
                  <a:srgbClr val="17375E"/>
                </a:solidFill>
                <a:latin typeface="Arial Narrow" panose="020B0606020202030204" pitchFamily="34" charset="0"/>
              </a:rPr>
              <a:t>Klik nooit op een link in een bericht. </a:t>
            </a:r>
          </a:p>
          <a:p>
            <a:pPr>
              <a:defRPr/>
            </a:pPr>
            <a:r>
              <a:rPr dirty="0">
                <a:solidFill>
                  <a:srgbClr val="17375E"/>
                </a:solidFill>
                <a:latin typeface="Arial Narrow" panose="020B0606020202030204" pitchFamily="34" charset="0"/>
              </a:rPr>
              <a:t>Meld phishing bij jouw bank.</a:t>
            </a:r>
          </a:p>
          <a:p>
            <a:pPr>
              <a:defRPr/>
            </a:pPr>
            <a:r>
              <a:rPr dirty="0">
                <a:solidFill>
                  <a:srgbClr val="17375E"/>
                </a:solidFill>
                <a:latin typeface="Arial Narrow" panose="020B0606020202030204" pitchFamily="34" charset="0"/>
              </a:rPr>
              <a:t>Reageer niet op een bericht met onbekende afzender. </a:t>
            </a:r>
          </a:p>
          <a:p>
            <a:pPr marL="0" indent="0">
              <a:buFont typeface="Arial" panose="020B0604020202020204" pitchFamily="34" charset="0"/>
              <a:buNone/>
              <a:defRPr/>
            </a:pPr>
            <a:endParaRPr dirty="0">
              <a:solidFill>
                <a:srgbClr val="17375E"/>
              </a:solidFill>
              <a:latin typeface="Arial Narrow" panose="020B0606020202030204" pitchFamily="34" charset="0"/>
            </a:endParaRPr>
          </a:p>
          <a:p>
            <a:pPr marL="0" indent="0" fontAlgn="t">
              <a:buFont typeface="Arial" panose="020B0604020202020204" pitchFamily="34" charset="0"/>
              <a:buNone/>
              <a:defRPr/>
            </a:pPr>
            <a:endParaRPr dirty="0">
              <a:solidFill>
                <a:srgbClr val="17375E"/>
              </a:solidFill>
              <a:latin typeface="Arial Narrow" panose="020B0606020202030204" pitchFamily="34" charset="0"/>
            </a:endParaRPr>
          </a:p>
        </p:txBody>
      </p:sp>
      <p:pic>
        <p:nvPicPr>
          <p:cNvPr id="70660" name="Picture 7">
            <a:extLst>
              <a:ext uri="{FF2B5EF4-FFF2-40B4-BE49-F238E27FC236}">
                <a16:creationId xmlns:a16="http://schemas.microsoft.com/office/drawing/2014/main" id="{A0CD2F8C-B55A-4AA7-B5FA-B11FD2A30E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Afbeelding 8" descr="spaarvarken bril.jpg">
            <a:extLst>
              <a:ext uri="{FF2B5EF4-FFF2-40B4-BE49-F238E27FC236}">
                <a16:creationId xmlns:a16="http://schemas.microsoft.com/office/drawing/2014/main" id="{EAA315B3-4A8E-4D30-AB2A-1AD85178F9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891088"/>
            <a:ext cx="1109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5">
            <a:extLst>
              <a:ext uri="{FF2B5EF4-FFF2-40B4-BE49-F238E27FC236}">
                <a16:creationId xmlns:a16="http://schemas.microsoft.com/office/drawing/2014/main" id="{7810D895-DF8B-4F3B-AD5B-03C89C8D67B2}"/>
              </a:ext>
            </a:extLst>
          </p:cNvPr>
          <p:cNvSpPr/>
          <p:nvPr/>
        </p:nvSpPr>
        <p:spPr>
          <a:xfrm>
            <a:off x="2900363" y="3783013"/>
            <a:ext cx="5487987" cy="1568450"/>
          </a:xfrm>
          <a:custGeom>
            <a:avLst>
              <a:gd name="f0" fmla="val -335"/>
              <a:gd name="f1" fmla="val 22394"/>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70663" name="Tekstvak 6">
            <a:extLst>
              <a:ext uri="{FF2B5EF4-FFF2-40B4-BE49-F238E27FC236}">
                <a16:creationId xmlns:a16="http://schemas.microsoft.com/office/drawing/2014/main" id="{E4187495-B74F-4433-B2EF-F1F1E117FD42}"/>
              </a:ext>
            </a:extLst>
          </p:cNvPr>
          <p:cNvSpPr txBox="1">
            <a:spLocks noChangeArrowheads="1"/>
          </p:cNvSpPr>
          <p:nvPr/>
        </p:nvSpPr>
        <p:spPr bwMode="auto">
          <a:xfrm>
            <a:off x="3132138" y="4013200"/>
            <a:ext cx="4832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Banken vragen </a:t>
            </a:r>
            <a:br>
              <a:rPr lang="nl-NL" altLang="nl-NL" sz="2400">
                <a:solidFill>
                  <a:srgbClr val="17375E"/>
                </a:solidFill>
                <a:latin typeface="Ravie" panose="04040805050809020602" pitchFamily="82" charset="0"/>
              </a:rPr>
            </a:br>
            <a:r>
              <a:rPr lang="nl-NL" altLang="nl-NL" sz="2400">
                <a:solidFill>
                  <a:srgbClr val="17375E"/>
                </a:solidFill>
                <a:latin typeface="Ravie" panose="04040805050809020602" pitchFamily="82" charset="0"/>
              </a:rPr>
              <a:t>nooit om persoonlijke gegevens.</a:t>
            </a:r>
            <a:endParaRPr lang="nl-NL" altLang="nl-NL" sz="3600">
              <a:solidFill>
                <a:srgbClr val="17375E"/>
              </a:solidFill>
              <a:latin typeface="Ravie" panose="04040805050809020602" pitchFamily="82" charset="0"/>
            </a:endParaRPr>
          </a:p>
        </p:txBody>
      </p:sp>
      <p:pic>
        <p:nvPicPr>
          <p:cNvPr id="70664" name="Afbeelding 8" descr="Afbeelding met tekst&#10;&#10;Automatisch gegenereerde beschrijving">
            <a:extLst>
              <a:ext uri="{FF2B5EF4-FFF2-40B4-BE49-F238E27FC236}">
                <a16:creationId xmlns:a16="http://schemas.microsoft.com/office/drawing/2014/main" id="{E1A1EDFB-1481-4E74-AFD6-F0F8A998C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jdelijke aanduiding voor inhoud 2">
            <a:extLst>
              <a:ext uri="{FF2B5EF4-FFF2-40B4-BE49-F238E27FC236}">
                <a16:creationId xmlns:a16="http://schemas.microsoft.com/office/drawing/2014/main" id="{A45816D2-161A-41A6-AA93-FE832A29B7D5}"/>
              </a:ext>
            </a:extLst>
          </p:cNvPr>
          <p:cNvSpPr txBox="1">
            <a:spLocks noGrp="1"/>
          </p:cNvSpPr>
          <p:nvPr>
            <p:ph idx="1"/>
          </p:nvPr>
        </p:nvSpPr>
        <p:spPr>
          <a:xfrm>
            <a:off x="1042988" y="1268413"/>
            <a:ext cx="7643812" cy="4968875"/>
          </a:xfrm>
        </p:spPr>
        <p:txBody>
          <a:bodyPr/>
          <a:lstStyle/>
          <a:p>
            <a:pPr marL="0" indent="0" eaLnBrk="1" hangingPunct="1">
              <a:buFont typeface="Arial" panose="020B0604020202020204" pitchFamily="34" charset="0"/>
              <a:buNone/>
            </a:pPr>
            <a:endParaRPr altLang="nl-NL">
              <a:solidFill>
                <a:srgbClr val="17375E"/>
              </a:solidFill>
              <a:latin typeface="Arial Narrow" panose="020B0606020202030204" pitchFamily="34" charset="0"/>
            </a:endParaRPr>
          </a:p>
          <a:p>
            <a:pPr marL="0" indent="0" eaLnBrk="1" hangingPunct="1">
              <a:buFont typeface="Arial" panose="020B0604020202020204" pitchFamily="34" charset="0"/>
              <a:buNone/>
            </a:pPr>
            <a:br>
              <a:rPr altLang="nl-NL">
                <a:latin typeface="Arial Narrow" panose="020B0606020202030204" pitchFamily="34" charset="0"/>
              </a:rPr>
            </a:br>
            <a:endParaRPr altLang="nl-NL">
              <a:latin typeface="Arial Narrow" panose="020B0606020202030204" pitchFamily="34" charset="0"/>
            </a:endParaRPr>
          </a:p>
        </p:txBody>
      </p:sp>
      <p:sp>
        <p:nvSpPr>
          <p:cNvPr id="71683" name="Vrije vorm 5">
            <a:extLst>
              <a:ext uri="{FF2B5EF4-FFF2-40B4-BE49-F238E27FC236}">
                <a16:creationId xmlns:a16="http://schemas.microsoft.com/office/drawing/2014/main" id="{97C1CAAF-C92C-4BD4-A211-174F3E1688B9}"/>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71684" name="Tekstvak 8">
            <a:extLst>
              <a:ext uri="{FF2B5EF4-FFF2-40B4-BE49-F238E27FC236}">
                <a16:creationId xmlns:a16="http://schemas.microsoft.com/office/drawing/2014/main" id="{4C768244-2158-4A51-B6B8-32F3479ACACA}"/>
              </a:ext>
            </a:extLst>
          </p:cNvPr>
          <p:cNvSpPr txBox="1">
            <a:spLocks noChangeArrowheads="1"/>
          </p:cNvSpPr>
          <p:nvPr/>
        </p:nvSpPr>
        <p:spPr bwMode="auto">
          <a:xfrm>
            <a:off x="1949450" y="1468438"/>
            <a:ext cx="5329238"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4000">
                <a:solidFill>
                  <a:srgbClr val="17375E"/>
                </a:solidFill>
                <a:latin typeface="Arial Narrow" panose="020B0606020202030204" pitchFamily="34" charset="0"/>
              </a:rPr>
              <a:t>Vraag 20: </a:t>
            </a:r>
          </a:p>
          <a:p>
            <a:pPr algn="ctr" eaLnBrk="1" hangingPunct="1">
              <a:spcBef>
                <a:spcPct val="0"/>
              </a:spcBef>
              <a:buSzTx/>
              <a:buFontTx/>
              <a:buNone/>
            </a:pPr>
            <a:endParaRPr lang="nl-NL" altLang="nl-NL">
              <a:solidFill>
                <a:srgbClr val="17375E"/>
              </a:solidFill>
              <a:latin typeface="Ravie" panose="04040805050809020602" pitchFamily="82" charset="0"/>
            </a:endParaRPr>
          </a:p>
          <a:p>
            <a:pPr algn="ctr" eaLnBrk="1" hangingPunct="1">
              <a:spcBef>
                <a:spcPct val="0"/>
              </a:spcBef>
              <a:buSzTx/>
              <a:buFontTx/>
              <a:buNone/>
            </a:pPr>
            <a:r>
              <a:rPr lang="nl-NL" altLang="nl-NL">
                <a:solidFill>
                  <a:srgbClr val="17375E"/>
                </a:solidFill>
                <a:latin typeface="Ravie" panose="04040805050809020602" pitchFamily="82" charset="0"/>
              </a:rPr>
              <a:t>Welke tip deel </a:t>
            </a:r>
          </a:p>
          <a:p>
            <a:pPr algn="ctr" eaLnBrk="1" hangingPunct="1">
              <a:spcBef>
                <a:spcPct val="0"/>
              </a:spcBef>
              <a:buSzTx/>
              <a:buFontTx/>
              <a:buNone/>
            </a:pPr>
            <a:r>
              <a:rPr lang="nl-NL" altLang="nl-NL">
                <a:solidFill>
                  <a:srgbClr val="17375E"/>
                </a:solidFill>
                <a:latin typeface="Ravie" panose="04040805050809020602" pitchFamily="82" charset="0"/>
              </a:rPr>
              <a:t>jij met jouw omgeving?</a:t>
            </a:r>
          </a:p>
          <a:p>
            <a:pPr algn="ctr" eaLnBrk="1" hangingPunct="1">
              <a:spcBef>
                <a:spcPct val="0"/>
              </a:spcBef>
              <a:buSzTx/>
              <a:buFontTx/>
              <a:buNone/>
            </a:pPr>
            <a:endParaRPr lang="nl-NL" altLang="nl-NL" sz="2000">
              <a:solidFill>
                <a:srgbClr val="17375E"/>
              </a:solidFill>
              <a:latin typeface="Arial Narrow" panose="020B0606020202030204" pitchFamily="34" charset="0"/>
            </a:endParaRPr>
          </a:p>
        </p:txBody>
      </p:sp>
      <p:pic>
        <p:nvPicPr>
          <p:cNvPr id="71685" name="Afbeelding 9" descr="spaarvarken bril.jpg">
            <a:extLst>
              <a:ext uri="{FF2B5EF4-FFF2-40B4-BE49-F238E27FC236}">
                <a16:creationId xmlns:a16="http://schemas.microsoft.com/office/drawing/2014/main" id="{F9371A40-0C66-4D77-9C7E-7F6812D455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8" y="4076700"/>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7">
            <a:extLst>
              <a:ext uri="{FF2B5EF4-FFF2-40B4-BE49-F238E27FC236}">
                <a16:creationId xmlns:a16="http://schemas.microsoft.com/office/drawing/2014/main" id="{F89A6F96-56F4-4E58-B449-E8DC635FC964}"/>
              </a:ext>
            </a:extLst>
          </p:cNvPr>
          <p:cNvSpPr/>
          <p:nvPr/>
        </p:nvSpPr>
        <p:spPr>
          <a:xfrm>
            <a:off x="1835150" y="836613"/>
            <a:ext cx="5689600" cy="4248150"/>
          </a:xfrm>
          <a:custGeom>
            <a:avLst>
              <a:gd name="f0" fmla="val -100"/>
              <a:gd name="f1" fmla="val 17035"/>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pic>
        <p:nvPicPr>
          <p:cNvPr id="71687" name="Afbeelding 7" descr="Afbeelding met tekst&#10;&#10;Automatisch gegenereerde beschrijving">
            <a:extLst>
              <a:ext uri="{FF2B5EF4-FFF2-40B4-BE49-F238E27FC236}">
                <a16:creationId xmlns:a16="http://schemas.microsoft.com/office/drawing/2014/main" id="{327E9735-7598-4755-93EE-461F33DF9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Vrije vorm 3">
            <a:extLst>
              <a:ext uri="{FF2B5EF4-FFF2-40B4-BE49-F238E27FC236}">
                <a16:creationId xmlns:a16="http://schemas.microsoft.com/office/drawing/2014/main" id="{F885B914-10E5-4A82-88A6-A5FEABDD967D}"/>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52227" name="Tijdelijke aanduiding voor inhoud 2">
            <a:extLst>
              <a:ext uri="{FF2B5EF4-FFF2-40B4-BE49-F238E27FC236}">
                <a16:creationId xmlns:a16="http://schemas.microsoft.com/office/drawing/2014/main" id="{E3076124-C4E9-4FF3-AA40-18FD0AC13CAA}"/>
              </a:ext>
            </a:extLst>
          </p:cNvPr>
          <p:cNvSpPr txBox="1">
            <a:spLocks noGrp="1"/>
          </p:cNvSpPr>
          <p:nvPr>
            <p:ph idx="1"/>
          </p:nvPr>
        </p:nvSpPr>
        <p:spPr>
          <a:xfrm>
            <a:off x="457200" y="1268413"/>
            <a:ext cx="7931150" cy="2952750"/>
          </a:xfrm>
        </p:spPr>
        <p:txBody>
          <a:bodyPr/>
          <a:lstStyle/>
          <a:p>
            <a:pPr marL="360363" indent="0" eaLnBrk="1" hangingPunct="1">
              <a:lnSpc>
                <a:spcPct val="90000"/>
              </a:lnSpc>
              <a:buFont typeface="Arial" panose="020B0604020202020204" pitchFamily="34" charset="0"/>
              <a:buNone/>
              <a:defRPr/>
            </a:pPr>
            <a:r>
              <a:rPr altLang="nl-NL" dirty="0">
                <a:solidFill>
                  <a:srgbClr val="17375E"/>
                </a:solidFill>
                <a:latin typeface="Arial Narrow" panose="020B0606020202030204" pitchFamily="34" charset="0"/>
              </a:rPr>
              <a:t>Denk aan:</a:t>
            </a:r>
          </a:p>
          <a:p>
            <a:pPr marL="817563" indent="-457200" eaLnBrk="1" hangingPunct="1">
              <a:lnSpc>
                <a:spcPct val="90000"/>
              </a:lnSpc>
              <a:defRPr/>
            </a:pPr>
            <a:r>
              <a:rPr altLang="nl-NL" dirty="0">
                <a:solidFill>
                  <a:srgbClr val="17375E"/>
                </a:solidFill>
                <a:latin typeface="Arial Narrow" panose="020B0606020202030204" pitchFamily="34" charset="0"/>
              </a:rPr>
              <a:t>Wissel regelmatig van wachtwoord. </a:t>
            </a:r>
          </a:p>
          <a:p>
            <a:pPr marL="817563" indent="-457200" eaLnBrk="1" hangingPunct="1">
              <a:lnSpc>
                <a:spcPct val="90000"/>
              </a:lnSpc>
              <a:defRPr/>
            </a:pPr>
            <a:r>
              <a:rPr altLang="nl-NL" dirty="0">
                <a:solidFill>
                  <a:srgbClr val="17375E"/>
                </a:solidFill>
                <a:latin typeface="Arial Narrow" panose="020B0606020202030204" pitchFamily="34" charset="0"/>
              </a:rPr>
              <a:t>Goed opletten als je een twijfelachtig telefoontje, mail of appje ontvangt. </a:t>
            </a:r>
          </a:p>
          <a:p>
            <a:pPr marL="817563" indent="-457200" eaLnBrk="1" hangingPunct="1">
              <a:lnSpc>
                <a:spcPct val="90000"/>
              </a:lnSpc>
              <a:defRPr/>
            </a:pPr>
            <a:r>
              <a:rPr altLang="nl-NL" dirty="0">
                <a:solidFill>
                  <a:srgbClr val="17375E"/>
                </a:solidFill>
                <a:latin typeface="Arial Narrow" panose="020B0606020202030204" pitchFamily="34" charset="0"/>
              </a:rPr>
              <a:t>Het checken van betaalverzoeken bij de personen zelf.</a:t>
            </a:r>
          </a:p>
          <a:p>
            <a:pPr marL="360363" indent="0" eaLnBrk="1" hangingPunct="1">
              <a:lnSpc>
                <a:spcPct val="90000"/>
              </a:lnSpc>
              <a:buFont typeface="Arial" panose="020B0604020202020204" pitchFamily="34" charset="0"/>
              <a:buNone/>
              <a:defRPr/>
            </a:pPr>
            <a:endParaRPr altLang="nl-NL" dirty="0">
              <a:solidFill>
                <a:srgbClr val="17375E"/>
              </a:solidFill>
              <a:latin typeface="Arial Narrow" panose="020B0606020202030204" pitchFamily="34" charset="0"/>
            </a:endParaRPr>
          </a:p>
          <a:p>
            <a:pPr marL="360363" indent="0" eaLnBrk="1" hangingPunct="1">
              <a:lnSpc>
                <a:spcPct val="90000"/>
              </a:lnSpc>
              <a:buFont typeface="Arial" panose="020B0604020202020204" pitchFamily="34" charset="0"/>
              <a:buNone/>
              <a:defRPr/>
            </a:pPr>
            <a:endParaRPr sz="1600" dirty="0">
              <a:solidFill>
                <a:srgbClr val="17375E"/>
              </a:solidFill>
              <a:latin typeface="Arial Narrow" pitchFamily="34" charset="0"/>
            </a:endParaRPr>
          </a:p>
          <a:p>
            <a:pPr marL="360363" indent="0" eaLnBrk="1" hangingPunct="1">
              <a:lnSpc>
                <a:spcPct val="90000"/>
              </a:lnSpc>
              <a:buFont typeface="Arial" panose="020B0604020202020204" pitchFamily="34" charset="0"/>
              <a:buNone/>
              <a:defRPr/>
            </a:pPr>
            <a:br>
              <a:rPr altLang="nl-NL" sz="1600" dirty="0">
                <a:solidFill>
                  <a:srgbClr val="17375E"/>
                </a:solidFill>
                <a:latin typeface="Arial Narrow" panose="020B0606020202030204" pitchFamily="34" charset="0"/>
              </a:rPr>
            </a:br>
            <a:r>
              <a:rPr altLang="nl-NL" sz="1600" dirty="0">
                <a:latin typeface="Calibri" panose="020F0502020204030204" pitchFamily="34" charset="0"/>
              </a:rPr>
              <a:t> </a:t>
            </a:r>
            <a:br>
              <a:rPr altLang="nl-NL" sz="1600" dirty="0">
                <a:latin typeface="Calibri" panose="020F0502020204030204" pitchFamily="34" charset="0"/>
              </a:rPr>
            </a:br>
            <a:endParaRPr altLang="nl-NL" sz="1600" dirty="0">
              <a:latin typeface="Calibri" panose="020F0502020204030204" pitchFamily="34" charset="0"/>
            </a:endParaRPr>
          </a:p>
        </p:txBody>
      </p:sp>
      <p:pic>
        <p:nvPicPr>
          <p:cNvPr id="72708" name="Picture 7">
            <a:extLst>
              <a:ext uri="{FF2B5EF4-FFF2-40B4-BE49-F238E27FC236}">
                <a16:creationId xmlns:a16="http://schemas.microsoft.com/office/drawing/2014/main" id="{5D4E669B-04BD-445A-A067-6BB635B0B4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Afbeelding 8" descr="spaarvarken bril.jpg">
            <a:extLst>
              <a:ext uri="{FF2B5EF4-FFF2-40B4-BE49-F238E27FC236}">
                <a16:creationId xmlns:a16="http://schemas.microsoft.com/office/drawing/2014/main" id="{527E0497-1D21-4549-8029-E7615C5555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941888"/>
            <a:ext cx="11096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Afbeelding 6" descr="Afbeelding met tekst&#10;&#10;Automatisch gegenereerde beschrijving">
            <a:extLst>
              <a:ext uri="{FF2B5EF4-FFF2-40B4-BE49-F238E27FC236}">
                <a16:creationId xmlns:a16="http://schemas.microsoft.com/office/drawing/2014/main" id="{4ED8AFF5-5AEA-41AB-8985-FBA629323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jdelijke aanduiding voor inhoud 2">
            <a:extLst>
              <a:ext uri="{FF2B5EF4-FFF2-40B4-BE49-F238E27FC236}">
                <a16:creationId xmlns:a16="http://schemas.microsoft.com/office/drawing/2014/main" id="{DEAE01A4-0949-4536-AC59-B4BD4757CB95}"/>
              </a:ext>
            </a:extLst>
          </p:cNvPr>
          <p:cNvSpPr txBox="1">
            <a:spLocks noGrp="1"/>
          </p:cNvSpPr>
          <p:nvPr>
            <p:ph idx="1"/>
          </p:nvPr>
        </p:nvSpPr>
        <p:spPr>
          <a:xfrm>
            <a:off x="1042988" y="1268413"/>
            <a:ext cx="7643812" cy="4968875"/>
          </a:xfrm>
        </p:spPr>
        <p:txBody>
          <a:bodyPr/>
          <a:lstStyle/>
          <a:p>
            <a:pPr marL="0" indent="0" eaLnBrk="1" hangingPunct="1">
              <a:buFont typeface="Arial" panose="020B0604020202020204" pitchFamily="34" charset="0"/>
              <a:buNone/>
            </a:pPr>
            <a:endParaRPr altLang="nl-NL">
              <a:solidFill>
                <a:srgbClr val="17375E"/>
              </a:solidFill>
              <a:latin typeface="Arial Narrow" panose="020B0606020202030204" pitchFamily="34" charset="0"/>
            </a:endParaRPr>
          </a:p>
          <a:p>
            <a:pPr marL="0" indent="0" eaLnBrk="1" hangingPunct="1">
              <a:buFont typeface="Arial" panose="020B0604020202020204" pitchFamily="34" charset="0"/>
              <a:buNone/>
            </a:pPr>
            <a:br>
              <a:rPr altLang="nl-NL">
                <a:latin typeface="Arial Narrow" panose="020B0606020202030204" pitchFamily="34" charset="0"/>
              </a:rPr>
            </a:br>
            <a:endParaRPr altLang="nl-NL">
              <a:latin typeface="Arial Narrow" panose="020B0606020202030204" pitchFamily="34" charset="0"/>
            </a:endParaRPr>
          </a:p>
        </p:txBody>
      </p:sp>
      <p:sp>
        <p:nvSpPr>
          <p:cNvPr id="73731" name="Vrije vorm 5">
            <a:extLst>
              <a:ext uri="{FF2B5EF4-FFF2-40B4-BE49-F238E27FC236}">
                <a16:creationId xmlns:a16="http://schemas.microsoft.com/office/drawing/2014/main" id="{C95295D2-B654-4DB8-BD48-7F7ADC6EF91B}"/>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73732" name="Tekstvak 8">
            <a:extLst>
              <a:ext uri="{FF2B5EF4-FFF2-40B4-BE49-F238E27FC236}">
                <a16:creationId xmlns:a16="http://schemas.microsoft.com/office/drawing/2014/main" id="{44CF446B-85E6-47D8-B3D0-979D67936212}"/>
              </a:ext>
            </a:extLst>
          </p:cNvPr>
          <p:cNvSpPr txBox="1">
            <a:spLocks noChangeArrowheads="1"/>
          </p:cNvSpPr>
          <p:nvPr/>
        </p:nvSpPr>
        <p:spPr bwMode="auto">
          <a:xfrm>
            <a:off x="2014538" y="1601788"/>
            <a:ext cx="53292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a:solidFill>
                  <a:srgbClr val="17375E"/>
                </a:solidFill>
                <a:latin typeface="Ravie" panose="04040805050809020602" pitchFamily="82" charset="0"/>
              </a:rPr>
              <a:t>Als je ‘</a:t>
            </a:r>
            <a:r>
              <a:rPr lang="nl-NL" altLang="nl-NL" b="1">
                <a:solidFill>
                  <a:srgbClr val="17375E"/>
                </a:solidFill>
                <a:latin typeface="Ravie" panose="04040805050809020602" pitchFamily="82" charset="0"/>
              </a:rPr>
              <a:t>rijk</a:t>
            </a:r>
            <a:r>
              <a:rPr lang="nl-NL" altLang="nl-NL">
                <a:solidFill>
                  <a:srgbClr val="17375E"/>
                </a:solidFill>
                <a:latin typeface="Ravie" panose="04040805050809020602" pitchFamily="82" charset="0"/>
              </a:rPr>
              <a:t>’ wilt worden </a:t>
            </a:r>
            <a:br>
              <a:rPr lang="nl-NL" altLang="nl-NL">
                <a:solidFill>
                  <a:srgbClr val="17375E"/>
                </a:solidFill>
                <a:latin typeface="Ravie" panose="04040805050809020602" pitchFamily="82" charset="0"/>
              </a:rPr>
            </a:br>
            <a:r>
              <a:rPr lang="nl-NL" altLang="nl-NL">
                <a:solidFill>
                  <a:srgbClr val="17375E"/>
                </a:solidFill>
                <a:latin typeface="Ravie" panose="04040805050809020602" pitchFamily="82" charset="0"/>
              </a:rPr>
              <a:t>én blijven is het belangrijk om alles te weten over geld. </a:t>
            </a:r>
          </a:p>
        </p:txBody>
      </p:sp>
      <p:pic>
        <p:nvPicPr>
          <p:cNvPr id="73733" name="Afbeelding 9" descr="spaarvarken bril.jpg">
            <a:extLst>
              <a:ext uri="{FF2B5EF4-FFF2-40B4-BE49-F238E27FC236}">
                <a16:creationId xmlns:a16="http://schemas.microsoft.com/office/drawing/2014/main" id="{65726D40-7021-4722-9B8A-42DB6FD127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8" y="4076700"/>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7">
            <a:extLst>
              <a:ext uri="{FF2B5EF4-FFF2-40B4-BE49-F238E27FC236}">
                <a16:creationId xmlns:a16="http://schemas.microsoft.com/office/drawing/2014/main" id="{1A17A882-950E-4BE7-872A-774095564D2B}"/>
              </a:ext>
            </a:extLst>
          </p:cNvPr>
          <p:cNvSpPr/>
          <p:nvPr/>
        </p:nvSpPr>
        <p:spPr>
          <a:xfrm>
            <a:off x="1835150" y="836613"/>
            <a:ext cx="5689600" cy="4248150"/>
          </a:xfrm>
          <a:custGeom>
            <a:avLst>
              <a:gd name="f0" fmla="val -100"/>
              <a:gd name="f1" fmla="val 17035"/>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pic>
        <p:nvPicPr>
          <p:cNvPr id="73735" name="Afbeelding 7" descr="Afbeelding met tekst&#10;&#10;Automatisch gegenereerde beschrijving">
            <a:extLst>
              <a:ext uri="{FF2B5EF4-FFF2-40B4-BE49-F238E27FC236}">
                <a16:creationId xmlns:a16="http://schemas.microsoft.com/office/drawing/2014/main" id="{EB6030D3-1F78-4F10-9095-A8BDD165B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Vrije vorm 3">
            <a:extLst>
              <a:ext uri="{FF2B5EF4-FFF2-40B4-BE49-F238E27FC236}">
                <a16:creationId xmlns:a16="http://schemas.microsoft.com/office/drawing/2014/main" id="{5587D019-6C2C-434F-A305-F7FAC3BACD58}"/>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74755" name="Tijdelijke aanduiding voor inhoud 2">
            <a:extLst>
              <a:ext uri="{FF2B5EF4-FFF2-40B4-BE49-F238E27FC236}">
                <a16:creationId xmlns:a16="http://schemas.microsoft.com/office/drawing/2014/main" id="{AAF2ADD9-26D6-4174-A184-C8C905946B0D}"/>
              </a:ext>
            </a:extLst>
          </p:cNvPr>
          <p:cNvSpPr txBox="1">
            <a:spLocks noGrp="1"/>
          </p:cNvSpPr>
          <p:nvPr>
            <p:ph idx="1"/>
          </p:nvPr>
        </p:nvSpPr>
        <p:spPr>
          <a:xfrm>
            <a:off x="457200" y="1743075"/>
            <a:ext cx="8229600" cy="5141913"/>
          </a:xfrm>
        </p:spPr>
        <p:txBody>
          <a:bodyPr/>
          <a:lstStyle/>
          <a:p>
            <a:pPr marL="360363" indent="0" eaLnBrk="1" hangingPunct="1">
              <a:buFont typeface="Arial" panose="020B0604020202020204" pitchFamily="34" charset="0"/>
              <a:buNone/>
            </a:pPr>
            <a:r>
              <a:rPr altLang="nl-NL" dirty="0">
                <a:solidFill>
                  <a:srgbClr val="17375E"/>
                </a:solidFill>
                <a:latin typeface="Arial Narrow" panose="020B0606020202030204" pitchFamily="34" charset="0"/>
              </a:rPr>
              <a:t>Maar de belangrijkste vraag is eigenlijk:</a:t>
            </a:r>
          </a:p>
          <a:p>
            <a:pPr marL="360363" indent="0" algn="ctr" eaLnBrk="1" hangingPunct="1">
              <a:buFont typeface="Arial" panose="020B0604020202020204" pitchFamily="34" charset="0"/>
              <a:buNone/>
            </a:pPr>
            <a:br>
              <a:rPr altLang="nl-NL" sz="3500" b="1" dirty="0">
                <a:solidFill>
                  <a:srgbClr val="17375E"/>
                </a:solidFill>
                <a:latin typeface="Ravie" panose="04040805050809020602" pitchFamily="82" charset="0"/>
              </a:rPr>
            </a:br>
            <a:r>
              <a:rPr altLang="nl-NL" sz="3500" b="1" dirty="0">
                <a:solidFill>
                  <a:srgbClr val="17375E"/>
                </a:solidFill>
                <a:latin typeface="Ravie" panose="04040805050809020602" pitchFamily="82" charset="0"/>
              </a:rPr>
              <a:t>Wat betekent rijk </a:t>
            </a:r>
          </a:p>
          <a:p>
            <a:pPr marL="360363" indent="0" algn="ctr" eaLnBrk="1" hangingPunct="1">
              <a:buFont typeface="Arial" panose="020B0604020202020204" pitchFamily="34" charset="0"/>
              <a:buNone/>
            </a:pPr>
            <a:r>
              <a:rPr altLang="nl-NL" sz="3500" b="1" dirty="0">
                <a:solidFill>
                  <a:srgbClr val="17375E"/>
                </a:solidFill>
                <a:latin typeface="Ravie" panose="04040805050809020602" pitchFamily="82" charset="0"/>
              </a:rPr>
              <a:t>zijn voor jou?</a:t>
            </a:r>
            <a:endParaRPr altLang="nl-NL" sz="3500" dirty="0">
              <a:solidFill>
                <a:srgbClr val="17375E"/>
              </a:solidFill>
              <a:latin typeface="Ravie" panose="04040805050809020602" pitchFamily="82" charset="0"/>
            </a:endParaRPr>
          </a:p>
          <a:p>
            <a:pPr marL="360363" indent="0" eaLnBrk="1" hangingPunct="1">
              <a:buFont typeface="Arial" panose="020B0604020202020204" pitchFamily="34" charset="0"/>
              <a:buNone/>
            </a:pPr>
            <a:br>
              <a:rPr altLang="nl-NL" dirty="0">
                <a:solidFill>
                  <a:srgbClr val="17375E"/>
                </a:solidFill>
                <a:latin typeface="Arial Narrow" panose="020B0606020202030204" pitchFamily="34" charset="0"/>
              </a:rPr>
            </a:br>
            <a:r>
              <a:rPr altLang="nl-NL" dirty="0">
                <a:latin typeface="Calibri" panose="020F0502020204030204" pitchFamily="34" charset="0"/>
              </a:rPr>
              <a:t> </a:t>
            </a:r>
          </a:p>
        </p:txBody>
      </p:sp>
      <p:pic>
        <p:nvPicPr>
          <p:cNvPr id="74756" name="Picture 7">
            <a:extLst>
              <a:ext uri="{FF2B5EF4-FFF2-40B4-BE49-F238E27FC236}">
                <a16:creationId xmlns:a16="http://schemas.microsoft.com/office/drawing/2014/main" id="{4C3D95DB-A877-470A-895C-FBBFF204A4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Afbeelding 5" descr="Afbeelding met tekst&#10;&#10;Automatisch gegenereerde beschrijving">
            <a:extLst>
              <a:ext uri="{FF2B5EF4-FFF2-40B4-BE49-F238E27FC236}">
                <a16:creationId xmlns:a16="http://schemas.microsoft.com/office/drawing/2014/main" id="{40580FB5-CBE8-4FF5-A7C7-EF07CC631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inhoud 2">
            <a:extLst>
              <a:ext uri="{FF2B5EF4-FFF2-40B4-BE49-F238E27FC236}">
                <a16:creationId xmlns:a16="http://schemas.microsoft.com/office/drawing/2014/main" id="{90ED4DC1-CCC5-495C-85FB-F056D702867A}"/>
              </a:ext>
            </a:extLst>
          </p:cNvPr>
          <p:cNvSpPr txBox="1">
            <a:spLocks noGrp="1"/>
          </p:cNvSpPr>
          <p:nvPr>
            <p:ph idx="1"/>
          </p:nvPr>
        </p:nvSpPr>
        <p:spPr>
          <a:xfrm>
            <a:off x="1042988" y="1268413"/>
            <a:ext cx="7643812" cy="4968875"/>
          </a:xfrm>
        </p:spPr>
        <p:txBody>
          <a:bodyPr/>
          <a:lstStyle/>
          <a:p>
            <a:pPr marL="0" indent="0" eaLnBrk="1" hangingPunct="1">
              <a:buFont typeface="Arial" panose="020B0604020202020204" pitchFamily="34" charset="0"/>
              <a:buNone/>
            </a:pPr>
            <a:endParaRPr altLang="nl-NL">
              <a:solidFill>
                <a:srgbClr val="17375E"/>
              </a:solidFill>
              <a:latin typeface="Arial Narrow" panose="020B0606020202030204" pitchFamily="34" charset="0"/>
            </a:endParaRPr>
          </a:p>
          <a:p>
            <a:pPr marL="0" indent="0" eaLnBrk="1" hangingPunct="1">
              <a:buFont typeface="Arial" panose="020B0604020202020204" pitchFamily="34" charset="0"/>
              <a:buNone/>
            </a:pPr>
            <a:br>
              <a:rPr altLang="nl-NL">
                <a:latin typeface="Arial Narrow" panose="020B0606020202030204" pitchFamily="34" charset="0"/>
              </a:rPr>
            </a:br>
            <a:endParaRPr altLang="nl-NL">
              <a:latin typeface="Arial Narrow" panose="020B0606020202030204" pitchFamily="34" charset="0"/>
            </a:endParaRPr>
          </a:p>
        </p:txBody>
      </p:sp>
      <p:sp>
        <p:nvSpPr>
          <p:cNvPr id="68611" name="Vrije vorm 5">
            <a:extLst>
              <a:ext uri="{FF2B5EF4-FFF2-40B4-BE49-F238E27FC236}">
                <a16:creationId xmlns:a16="http://schemas.microsoft.com/office/drawing/2014/main" id="{EB29CE0B-42D5-4158-95E7-70D4AF3318C7}"/>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68612" name="Tekstvak 8">
            <a:extLst>
              <a:ext uri="{FF2B5EF4-FFF2-40B4-BE49-F238E27FC236}">
                <a16:creationId xmlns:a16="http://schemas.microsoft.com/office/drawing/2014/main" id="{5AE045D7-A718-44C0-A8CC-9ACCB0D70BAD}"/>
              </a:ext>
            </a:extLst>
          </p:cNvPr>
          <p:cNvSpPr txBox="1">
            <a:spLocks noChangeArrowheads="1"/>
          </p:cNvSpPr>
          <p:nvPr/>
        </p:nvSpPr>
        <p:spPr bwMode="auto">
          <a:xfrm>
            <a:off x="2015331" y="2529801"/>
            <a:ext cx="53292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5000" dirty="0">
                <a:solidFill>
                  <a:srgbClr val="050051"/>
                </a:solidFill>
                <a:latin typeface="Ravie" panose="04040805050809020602" pitchFamily="82" charset="0"/>
              </a:rPr>
              <a:t>Vragen?</a:t>
            </a:r>
            <a:endParaRPr lang="nl-NL" altLang="nl-NL" sz="5000" dirty="0">
              <a:solidFill>
                <a:srgbClr val="17375E"/>
              </a:solidFill>
              <a:latin typeface="Ravie" panose="04040805050809020602" pitchFamily="82" charset="0"/>
            </a:endParaRPr>
          </a:p>
        </p:txBody>
      </p:sp>
      <p:pic>
        <p:nvPicPr>
          <p:cNvPr id="68613" name="Afbeelding 9" descr="spaarvarken bril.jpg">
            <a:extLst>
              <a:ext uri="{FF2B5EF4-FFF2-40B4-BE49-F238E27FC236}">
                <a16:creationId xmlns:a16="http://schemas.microsoft.com/office/drawing/2014/main" id="{7E6CF361-479B-4F0A-BBF0-FC17EE1642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8" y="4076700"/>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7">
            <a:extLst>
              <a:ext uri="{FF2B5EF4-FFF2-40B4-BE49-F238E27FC236}">
                <a16:creationId xmlns:a16="http://schemas.microsoft.com/office/drawing/2014/main" id="{27C3AD26-9E7A-4FCD-98B9-B809BC5891FF}"/>
              </a:ext>
            </a:extLst>
          </p:cNvPr>
          <p:cNvSpPr/>
          <p:nvPr/>
        </p:nvSpPr>
        <p:spPr>
          <a:xfrm>
            <a:off x="1835150" y="836613"/>
            <a:ext cx="5689600" cy="4248150"/>
          </a:xfrm>
          <a:custGeom>
            <a:avLst>
              <a:gd name="f0" fmla="val -100"/>
              <a:gd name="f1" fmla="val 17035"/>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pic>
        <p:nvPicPr>
          <p:cNvPr id="68615" name="Afbeelding 7" descr="Afbeelding met tekst&#10;&#10;Automatisch gegenereerde beschrijving">
            <a:extLst>
              <a:ext uri="{FF2B5EF4-FFF2-40B4-BE49-F238E27FC236}">
                <a16:creationId xmlns:a16="http://schemas.microsoft.com/office/drawing/2014/main" id="{779A81A6-50D9-4908-8703-8D1FBE473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4829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Vrije vorm 3">
            <a:extLst>
              <a:ext uri="{FF2B5EF4-FFF2-40B4-BE49-F238E27FC236}">
                <a16:creationId xmlns:a16="http://schemas.microsoft.com/office/drawing/2014/main" id="{4E8A57C8-399B-453C-BA95-FF57AE4B21FD}"/>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D42426EA-9CA2-4C9D-A3B4-AB8E6C097A37}"/>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12292" name="Tekstvak 6">
            <a:extLst>
              <a:ext uri="{FF2B5EF4-FFF2-40B4-BE49-F238E27FC236}">
                <a16:creationId xmlns:a16="http://schemas.microsoft.com/office/drawing/2014/main" id="{5EA9319E-B9F9-49A0-AF44-311C291998CE}"/>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4</a:t>
            </a:r>
          </a:p>
        </p:txBody>
      </p:sp>
      <p:sp>
        <p:nvSpPr>
          <p:cNvPr id="6" name="Tijdelijke aanduiding voor inhoud 2">
            <a:extLst>
              <a:ext uri="{FF2B5EF4-FFF2-40B4-BE49-F238E27FC236}">
                <a16:creationId xmlns:a16="http://schemas.microsoft.com/office/drawing/2014/main" id="{63BA0FC6-19A4-4DCF-85E9-6B2BC2F0C2CA}"/>
              </a:ext>
            </a:extLst>
          </p:cNvPr>
          <p:cNvSpPr txBox="1"/>
          <p:nvPr/>
        </p:nvSpPr>
        <p:spPr>
          <a:xfrm>
            <a:off x="485775" y="2519363"/>
            <a:ext cx="8229600" cy="2986087"/>
          </a:xfrm>
          <a:prstGeom prst="rect">
            <a:avLst/>
          </a:prstGeom>
          <a:noFill/>
          <a:ln>
            <a:noFill/>
          </a:ln>
        </p:spPr>
        <p:txBody>
          <a:bodyPr anchorCtr="1"/>
          <a:lstStyle/>
          <a:p>
            <a:pPr algn="ctr" eaLnBrk="1" fontAlgn="auto" hangingPunct="1">
              <a:spcBef>
                <a:spcPts val="0"/>
              </a:spcBef>
              <a:spcAft>
                <a:spcPts val="0"/>
              </a:spcAft>
              <a:defRPr sz="1800" b="0" i="0" u="none" strike="noStrike" kern="0" cap="none" spc="0" baseline="0">
                <a:solidFill>
                  <a:srgbClr val="000000"/>
                </a:solidFill>
                <a:uFillTx/>
              </a:defRPr>
            </a:pPr>
            <a:r>
              <a:rPr lang="nl-NL" sz="4000" b="1" kern="0" dirty="0">
                <a:solidFill>
                  <a:srgbClr val="17375E"/>
                </a:solidFill>
                <a:latin typeface="Arial Narrow" pitchFamily="34"/>
                <a:cs typeface="+mn-cs"/>
              </a:rPr>
              <a:t>Waar</a:t>
            </a:r>
            <a:r>
              <a:rPr lang="nl-NL" sz="4000" kern="0" dirty="0">
                <a:solidFill>
                  <a:srgbClr val="17375E"/>
                </a:solidFill>
                <a:latin typeface="Arial Narrow" pitchFamily="34"/>
                <a:cs typeface="+mn-cs"/>
              </a:rPr>
              <a:t> of </a:t>
            </a:r>
            <a:r>
              <a:rPr lang="nl-NL" sz="4000" b="1" kern="0" dirty="0">
                <a:solidFill>
                  <a:srgbClr val="17375E"/>
                </a:solidFill>
                <a:latin typeface="Arial Narrow" pitchFamily="34"/>
                <a:cs typeface="+mn-cs"/>
              </a:rPr>
              <a:t>niet waar</a:t>
            </a:r>
            <a:r>
              <a:rPr lang="nl-NL" sz="4000" kern="0" dirty="0">
                <a:solidFill>
                  <a:srgbClr val="17375E"/>
                </a:solidFill>
                <a:latin typeface="Arial Narrow" pitchFamily="34"/>
                <a:cs typeface="+mn-cs"/>
              </a:rPr>
              <a:t>?</a:t>
            </a:r>
          </a:p>
          <a:p>
            <a:pPr algn="ctr" eaLnBrk="1" fontAlgn="auto" hangingPunct="1">
              <a:spcBef>
                <a:spcPts val="0"/>
              </a:spcBef>
              <a:spcAft>
                <a:spcPts val="0"/>
              </a:spcAft>
              <a:defRPr sz="1800" b="0" i="0" u="none" strike="noStrike" kern="0" cap="none" spc="0" baseline="0">
                <a:solidFill>
                  <a:srgbClr val="000000"/>
                </a:solidFill>
                <a:uFillTx/>
              </a:defRPr>
            </a:pPr>
            <a:r>
              <a:rPr lang="nl-NL" sz="4000" kern="0" dirty="0">
                <a:solidFill>
                  <a:srgbClr val="17375E"/>
                </a:solidFill>
                <a:latin typeface="Arial Narrow" pitchFamily="34"/>
                <a:cs typeface="+mn-cs"/>
              </a:rPr>
              <a:t>Alle Nederlandse betaalrekeningen </a:t>
            </a:r>
            <a:br>
              <a:rPr lang="nl-NL" sz="4000" kern="0" dirty="0">
                <a:solidFill>
                  <a:srgbClr val="17375E"/>
                </a:solidFill>
                <a:latin typeface="Arial Narrow" pitchFamily="34"/>
                <a:cs typeface="+mn-cs"/>
              </a:rPr>
            </a:br>
            <a:r>
              <a:rPr lang="nl-NL" sz="4000" kern="0" dirty="0">
                <a:solidFill>
                  <a:srgbClr val="17375E"/>
                </a:solidFill>
                <a:latin typeface="Arial Narrow" pitchFamily="34"/>
                <a:cs typeface="+mn-cs"/>
              </a:rPr>
              <a:t>zijn gratis. </a:t>
            </a:r>
          </a:p>
          <a:p>
            <a:pPr algn="ctr" eaLnBrk="1" fontAlgn="auto" hangingPunct="1">
              <a:spcBef>
                <a:spcPts val="0"/>
              </a:spcBef>
              <a:spcAft>
                <a:spcPts val="0"/>
              </a:spcAft>
              <a:defRPr sz="1800" b="0" i="0" u="none" strike="noStrike" kern="0" cap="none" spc="0" baseline="0">
                <a:solidFill>
                  <a:srgbClr val="000000"/>
                </a:solidFill>
                <a:uFillTx/>
              </a:defRPr>
            </a:pPr>
            <a:br>
              <a:rPr lang="nl-NL" sz="4000" kern="0" dirty="0">
                <a:solidFill>
                  <a:srgbClr val="000000"/>
                </a:solidFill>
                <a:latin typeface="Calibri"/>
                <a:cs typeface="+mn-cs"/>
              </a:rPr>
            </a:br>
            <a:endParaRPr lang="nl-NL" sz="4000" kern="0" dirty="0">
              <a:solidFill>
                <a:srgbClr val="000000"/>
              </a:solidFill>
              <a:latin typeface="Calibri"/>
              <a:cs typeface="+mn-cs"/>
            </a:endParaRPr>
          </a:p>
        </p:txBody>
      </p:sp>
      <p:pic>
        <p:nvPicPr>
          <p:cNvPr id="12294" name="Picture 7">
            <a:extLst>
              <a:ext uri="{FF2B5EF4-FFF2-40B4-BE49-F238E27FC236}">
                <a16:creationId xmlns:a16="http://schemas.microsoft.com/office/drawing/2014/main" id="{9B0A2561-7398-42B3-A8DD-06CDEB156D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Afbeelding 7" descr="Afbeelding met tekst&#10;&#10;Automatisch gegenereerde beschrijving">
            <a:extLst>
              <a:ext uri="{FF2B5EF4-FFF2-40B4-BE49-F238E27FC236}">
                <a16:creationId xmlns:a16="http://schemas.microsoft.com/office/drawing/2014/main" id="{953EC95A-3F48-408F-870D-C2995EE6C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Vrije vorm 3">
            <a:extLst>
              <a:ext uri="{FF2B5EF4-FFF2-40B4-BE49-F238E27FC236}">
                <a16:creationId xmlns:a16="http://schemas.microsoft.com/office/drawing/2014/main" id="{3CC94021-2C30-4840-B4A6-96394B785EB9}"/>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4" name="Ovale toelichting 5">
            <a:extLst>
              <a:ext uri="{FF2B5EF4-FFF2-40B4-BE49-F238E27FC236}">
                <a16:creationId xmlns:a16="http://schemas.microsoft.com/office/drawing/2014/main" id="{D7FC6BB5-2CDC-46B0-9776-45A5399998B6}"/>
              </a:ext>
            </a:extLst>
          </p:cNvPr>
          <p:cNvSpPr/>
          <p:nvPr/>
        </p:nvSpPr>
        <p:spPr>
          <a:xfrm>
            <a:off x="827088" y="549275"/>
            <a:ext cx="2449512" cy="1655763"/>
          </a:xfrm>
          <a:custGeom>
            <a:avLst>
              <a:gd name="f0" fmla="val 6300"/>
              <a:gd name="f1" fmla="val 2430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CC0000"/>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sp>
        <p:nvSpPr>
          <p:cNvPr id="13316" name="Tekstvak 6">
            <a:extLst>
              <a:ext uri="{FF2B5EF4-FFF2-40B4-BE49-F238E27FC236}">
                <a16:creationId xmlns:a16="http://schemas.microsoft.com/office/drawing/2014/main" id="{8EB41498-3DF4-4E7F-9C93-D93AF22AF47C}"/>
              </a:ext>
            </a:extLst>
          </p:cNvPr>
          <p:cNvSpPr txBox="1">
            <a:spLocks noChangeArrowheads="1"/>
          </p:cNvSpPr>
          <p:nvPr/>
        </p:nvSpPr>
        <p:spPr bwMode="auto">
          <a:xfrm>
            <a:off x="684213" y="10541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2400">
                <a:solidFill>
                  <a:srgbClr val="17375E"/>
                </a:solidFill>
                <a:latin typeface="Ravie" panose="04040805050809020602" pitchFamily="82" charset="0"/>
              </a:rPr>
              <a:t>Vraag</a:t>
            </a:r>
            <a:r>
              <a:rPr lang="nl-NL" altLang="nl-NL" sz="3600">
                <a:solidFill>
                  <a:srgbClr val="17375E"/>
                </a:solidFill>
                <a:latin typeface="Ravie" panose="04040805050809020602" pitchFamily="82" charset="0"/>
              </a:rPr>
              <a:t> 5</a:t>
            </a:r>
          </a:p>
        </p:txBody>
      </p:sp>
      <p:sp>
        <p:nvSpPr>
          <p:cNvPr id="6" name="Tijdelijke aanduiding voor inhoud 2">
            <a:extLst>
              <a:ext uri="{FF2B5EF4-FFF2-40B4-BE49-F238E27FC236}">
                <a16:creationId xmlns:a16="http://schemas.microsoft.com/office/drawing/2014/main" id="{60707F05-7AF8-45BB-B907-4CAE5E6E1EBB}"/>
              </a:ext>
            </a:extLst>
          </p:cNvPr>
          <p:cNvSpPr txBox="1"/>
          <p:nvPr/>
        </p:nvSpPr>
        <p:spPr>
          <a:xfrm>
            <a:off x="485775" y="2560638"/>
            <a:ext cx="8229600" cy="2986087"/>
          </a:xfrm>
          <a:prstGeom prst="rect">
            <a:avLst/>
          </a:prstGeom>
          <a:noFill/>
          <a:ln>
            <a:noFill/>
          </a:ln>
        </p:spPr>
        <p:txBody>
          <a:bodyPr anchorCtr="1"/>
          <a:lstStyle/>
          <a:p>
            <a:pPr marL="342900" indent="-342900" algn="ctr" eaLnBrk="1" fontAlgn="auto" hangingPunct="1">
              <a:spcBef>
                <a:spcPts val="1000"/>
              </a:spcBef>
              <a:spcAft>
                <a:spcPts val="0"/>
              </a:spcAft>
              <a:defRPr sz="1800" b="0" i="0" u="none" strike="noStrike" kern="0" cap="none" spc="0" baseline="0">
                <a:solidFill>
                  <a:srgbClr val="000000"/>
                </a:solidFill>
                <a:uFillTx/>
              </a:defRPr>
            </a:pPr>
            <a:r>
              <a:rPr lang="nl-NL" sz="4000" b="1" kern="0" dirty="0">
                <a:solidFill>
                  <a:srgbClr val="17375E"/>
                </a:solidFill>
                <a:latin typeface="Arial Narrow" pitchFamily="34"/>
                <a:cs typeface="+mn-cs"/>
              </a:rPr>
              <a:t>Waar</a:t>
            </a:r>
            <a:r>
              <a:rPr lang="nl-NL" sz="4000" kern="0" dirty="0">
                <a:solidFill>
                  <a:srgbClr val="17375E"/>
                </a:solidFill>
                <a:latin typeface="Arial Narrow" pitchFamily="34"/>
                <a:cs typeface="+mn-cs"/>
              </a:rPr>
              <a:t> of </a:t>
            </a:r>
            <a:r>
              <a:rPr lang="nl-NL" sz="4000" b="1" kern="0" dirty="0">
                <a:solidFill>
                  <a:srgbClr val="17375E"/>
                </a:solidFill>
                <a:latin typeface="Arial Narrow" pitchFamily="34"/>
                <a:cs typeface="+mn-cs"/>
              </a:rPr>
              <a:t>niet waar</a:t>
            </a:r>
            <a:r>
              <a:rPr lang="nl-NL" sz="4000" kern="0" dirty="0">
                <a:solidFill>
                  <a:srgbClr val="17375E"/>
                </a:solidFill>
                <a:latin typeface="Arial Narrow" pitchFamily="34"/>
                <a:cs typeface="+mn-cs"/>
              </a:rPr>
              <a:t>?</a:t>
            </a:r>
          </a:p>
          <a:p>
            <a:pPr marL="342900" indent="-342900" algn="ctr" eaLnBrk="1" fontAlgn="auto" hangingPunct="1">
              <a:spcBef>
                <a:spcPts val="0"/>
              </a:spcBef>
              <a:spcAft>
                <a:spcPts val="0"/>
              </a:spcAft>
              <a:defRPr sz="1800" b="0" i="0" u="none" strike="noStrike" kern="0" cap="none" spc="0" baseline="0">
                <a:solidFill>
                  <a:srgbClr val="000000"/>
                </a:solidFill>
                <a:uFillTx/>
              </a:defRPr>
            </a:pPr>
            <a:r>
              <a:rPr lang="nl-NL" sz="4000" kern="0" dirty="0">
                <a:solidFill>
                  <a:srgbClr val="17375E"/>
                </a:solidFill>
                <a:latin typeface="Arial Narrow" pitchFamily="34"/>
                <a:cs typeface="+mn-cs"/>
              </a:rPr>
              <a:t>Je kan net zoveel geld pinnen als </a:t>
            </a:r>
            <a:br>
              <a:rPr lang="nl-NL" sz="4000" kern="0" dirty="0">
                <a:solidFill>
                  <a:srgbClr val="17375E"/>
                </a:solidFill>
                <a:latin typeface="Arial Narrow" pitchFamily="34"/>
                <a:cs typeface="+mn-cs"/>
              </a:rPr>
            </a:br>
            <a:r>
              <a:rPr lang="nl-NL" sz="4000" kern="0" dirty="0">
                <a:solidFill>
                  <a:srgbClr val="17375E"/>
                </a:solidFill>
                <a:latin typeface="Arial Narrow" pitchFamily="34"/>
                <a:cs typeface="+mn-cs"/>
              </a:rPr>
              <a:t>dat er op je rekening staat.</a:t>
            </a:r>
          </a:p>
          <a:p>
            <a:pPr marL="342900" indent="-342900" algn="ctr" eaLnBrk="1" fontAlgn="auto" hangingPunct="1">
              <a:spcBef>
                <a:spcPts val="1000"/>
              </a:spcBef>
              <a:spcAft>
                <a:spcPts val="0"/>
              </a:spcAft>
              <a:defRPr sz="1800" b="0" i="0" u="none" strike="noStrike" kern="0" cap="none" spc="0" baseline="0">
                <a:solidFill>
                  <a:srgbClr val="000000"/>
                </a:solidFill>
                <a:uFillTx/>
              </a:defRPr>
            </a:pPr>
            <a:r>
              <a:rPr lang="nl-NL" sz="4000" kern="0" dirty="0">
                <a:solidFill>
                  <a:srgbClr val="17375E"/>
                </a:solidFill>
                <a:latin typeface="Arial Narrow" pitchFamily="34"/>
                <a:cs typeface="+mn-cs"/>
              </a:rPr>
              <a:t>  </a:t>
            </a:r>
            <a:br>
              <a:rPr lang="nl-NL" sz="4000" kern="0" dirty="0">
                <a:solidFill>
                  <a:srgbClr val="000000"/>
                </a:solidFill>
                <a:latin typeface="Calibri"/>
                <a:cs typeface="+mn-cs"/>
              </a:rPr>
            </a:br>
            <a:endParaRPr lang="nl-NL" sz="4000" kern="0" dirty="0">
              <a:solidFill>
                <a:srgbClr val="000000"/>
              </a:solidFill>
              <a:latin typeface="Calibri"/>
              <a:cs typeface="+mn-cs"/>
            </a:endParaRPr>
          </a:p>
        </p:txBody>
      </p:sp>
      <p:pic>
        <p:nvPicPr>
          <p:cNvPr id="13318" name="Picture 7">
            <a:extLst>
              <a:ext uri="{FF2B5EF4-FFF2-40B4-BE49-F238E27FC236}">
                <a16:creationId xmlns:a16="http://schemas.microsoft.com/office/drawing/2014/main" id="{26E413C2-6121-418A-9006-1306A1D88F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76250"/>
            <a:ext cx="230505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Afbeelding 7" descr="Afbeelding met tekst&#10;&#10;Automatisch gegenereerde beschrijving">
            <a:extLst>
              <a:ext uri="{FF2B5EF4-FFF2-40B4-BE49-F238E27FC236}">
                <a16:creationId xmlns:a16="http://schemas.microsoft.com/office/drawing/2014/main" id="{04C7D913-7D45-4554-8F69-ECA6A5368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inhoud 2">
            <a:extLst>
              <a:ext uri="{FF2B5EF4-FFF2-40B4-BE49-F238E27FC236}">
                <a16:creationId xmlns:a16="http://schemas.microsoft.com/office/drawing/2014/main" id="{A1A72001-1997-4624-B5EF-CE87AE981A44}"/>
              </a:ext>
            </a:extLst>
          </p:cNvPr>
          <p:cNvSpPr txBox="1">
            <a:spLocks noGrp="1"/>
          </p:cNvSpPr>
          <p:nvPr>
            <p:ph idx="1"/>
          </p:nvPr>
        </p:nvSpPr>
        <p:spPr>
          <a:xfrm>
            <a:off x="1042988" y="1268413"/>
            <a:ext cx="7643812" cy="4968875"/>
          </a:xfrm>
        </p:spPr>
        <p:txBody>
          <a:bodyPr/>
          <a:lstStyle/>
          <a:p>
            <a:pPr marL="0" indent="0" eaLnBrk="1" hangingPunct="1">
              <a:buFont typeface="Arial" panose="020B0604020202020204" pitchFamily="34" charset="0"/>
              <a:buNone/>
            </a:pPr>
            <a:endParaRPr altLang="nl-NL">
              <a:solidFill>
                <a:srgbClr val="17375E"/>
              </a:solidFill>
              <a:latin typeface="Arial Narrow" panose="020B0606020202030204" pitchFamily="34" charset="0"/>
            </a:endParaRPr>
          </a:p>
          <a:p>
            <a:pPr marL="0" indent="0" eaLnBrk="1" hangingPunct="1">
              <a:buFont typeface="Arial" panose="020B0604020202020204" pitchFamily="34" charset="0"/>
              <a:buNone/>
            </a:pPr>
            <a:br>
              <a:rPr altLang="nl-NL">
                <a:latin typeface="Arial Narrow" panose="020B0606020202030204" pitchFamily="34" charset="0"/>
              </a:rPr>
            </a:br>
            <a:endParaRPr altLang="nl-NL">
              <a:latin typeface="Arial Narrow" panose="020B0606020202030204" pitchFamily="34" charset="0"/>
            </a:endParaRPr>
          </a:p>
        </p:txBody>
      </p:sp>
      <p:sp>
        <p:nvSpPr>
          <p:cNvPr id="14339" name="Vrije vorm 5">
            <a:extLst>
              <a:ext uri="{FF2B5EF4-FFF2-40B4-BE49-F238E27FC236}">
                <a16:creationId xmlns:a16="http://schemas.microsoft.com/office/drawing/2014/main" id="{25B4C9DA-0B45-4B09-9E5C-616E516D3306}"/>
              </a:ext>
            </a:extLst>
          </p:cNvPr>
          <p:cNvSpPr>
            <a:spLocks/>
          </p:cNvSpPr>
          <p:nvPr/>
        </p:nvSpPr>
        <p:spPr bwMode="auto">
          <a:xfrm>
            <a:off x="314325" y="200025"/>
            <a:ext cx="8572500" cy="6467475"/>
          </a:xfrm>
          <a:custGeom>
            <a:avLst/>
            <a:gdLst>
              <a:gd name="T0" fmla="*/ 238125 w 8572500"/>
              <a:gd name="T1" fmla="*/ 447675 h 6467475"/>
              <a:gd name="T2" fmla="*/ 504825 w 8572500"/>
              <a:gd name="T3" fmla="*/ 304800 h 6467475"/>
              <a:gd name="T4" fmla="*/ 714375 w 8572500"/>
              <a:gd name="T5" fmla="*/ 228600 h 6467475"/>
              <a:gd name="T6" fmla="*/ 914400 w 8572500"/>
              <a:gd name="T7" fmla="*/ 171450 h 6467475"/>
              <a:gd name="T8" fmla="*/ 1143004 w 8572500"/>
              <a:gd name="T9" fmla="*/ 123825 h 6467475"/>
              <a:gd name="T10" fmla="*/ 1609729 w 8572500"/>
              <a:gd name="T11" fmla="*/ 57150 h 6467475"/>
              <a:gd name="T12" fmla="*/ 2019304 w 8572500"/>
              <a:gd name="T13" fmla="*/ 9525 h 6467475"/>
              <a:gd name="T14" fmla="*/ 3276601 w 8572500"/>
              <a:gd name="T15" fmla="*/ 38100 h 6467475"/>
              <a:gd name="T16" fmla="*/ 4819650 w 8572500"/>
              <a:gd name="T17" fmla="*/ 38100 h 6467475"/>
              <a:gd name="T18" fmla="*/ 7086602 w 8572500"/>
              <a:gd name="T19" fmla="*/ 66675 h 6467475"/>
              <a:gd name="T20" fmla="*/ 7372350 w 8572500"/>
              <a:gd name="T21" fmla="*/ 114300 h 6467475"/>
              <a:gd name="T22" fmla="*/ 8020050 w 8572500"/>
              <a:gd name="T23" fmla="*/ 161925 h 6467475"/>
              <a:gd name="T24" fmla="*/ 8201026 w 8572500"/>
              <a:gd name="T25" fmla="*/ 238125 h 6467475"/>
              <a:gd name="T26" fmla="*/ 8420100 w 8572500"/>
              <a:gd name="T27" fmla="*/ 447675 h 6467475"/>
              <a:gd name="T28" fmla="*/ 8486772 w 8572500"/>
              <a:gd name="T29" fmla="*/ 695325 h 6467475"/>
              <a:gd name="T30" fmla="*/ 8553452 w 8572500"/>
              <a:gd name="T31" fmla="*/ 1295404 h 6467475"/>
              <a:gd name="T32" fmla="*/ 8543924 w 8572500"/>
              <a:gd name="T33" fmla="*/ 2200275 h 6467475"/>
              <a:gd name="T34" fmla="*/ 8439148 w 8572500"/>
              <a:gd name="T35" fmla="*/ 2524125 h 6467475"/>
              <a:gd name="T36" fmla="*/ 8401052 w 8572500"/>
              <a:gd name="T37" fmla="*/ 2695575 h 6467475"/>
              <a:gd name="T38" fmla="*/ 8353426 w 8572500"/>
              <a:gd name="T39" fmla="*/ 3638558 h 6467475"/>
              <a:gd name="T40" fmla="*/ 8401052 w 8572500"/>
              <a:gd name="T41" fmla="*/ 4314827 h 6467475"/>
              <a:gd name="T42" fmla="*/ 8439148 w 8572500"/>
              <a:gd name="T43" fmla="*/ 4572003 h 6467475"/>
              <a:gd name="T44" fmla="*/ 8496300 w 8572500"/>
              <a:gd name="T45" fmla="*/ 5038727 h 6467475"/>
              <a:gd name="T46" fmla="*/ 8524876 w 8572500"/>
              <a:gd name="T47" fmla="*/ 5743575 h 6467475"/>
              <a:gd name="T48" fmla="*/ 8448676 w 8572500"/>
              <a:gd name="T49" fmla="*/ 6019803 h 6467475"/>
              <a:gd name="T50" fmla="*/ 8382002 w 8572500"/>
              <a:gd name="T51" fmla="*/ 6172203 h 6467475"/>
              <a:gd name="T52" fmla="*/ 8296274 w 8572500"/>
              <a:gd name="T53" fmla="*/ 6315075 h 6467475"/>
              <a:gd name="T54" fmla="*/ 8105774 w 8572500"/>
              <a:gd name="T55" fmla="*/ 6448427 h 6467475"/>
              <a:gd name="T56" fmla="*/ 6219826 w 8572500"/>
              <a:gd name="T57" fmla="*/ 6438903 h 6467475"/>
              <a:gd name="T58" fmla="*/ 3867151 w 8572500"/>
              <a:gd name="T59" fmla="*/ 6372227 h 6467475"/>
              <a:gd name="T60" fmla="*/ 2819401 w 8572500"/>
              <a:gd name="T61" fmla="*/ 6343651 h 6467475"/>
              <a:gd name="T62" fmla="*/ 2257425 w 8572500"/>
              <a:gd name="T63" fmla="*/ 6324603 h 6467475"/>
              <a:gd name="T64" fmla="*/ 2000254 w 8572500"/>
              <a:gd name="T65" fmla="*/ 6229351 h 6467475"/>
              <a:gd name="T66" fmla="*/ 1809754 w 8572500"/>
              <a:gd name="T67" fmla="*/ 6162675 h 6467475"/>
              <a:gd name="T68" fmla="*/ 990600 w 8572500"/>
              <a:gd name="T69" fmla="*/ 6162675 h 6467475"/>
              <a:gd name="T70" fmla="*/ 381000 w 8572500"/>
              <a:gd name="T71" fmla="*/ 6134103 h 6467475"/>
              <a:gd name="T72" fmla="*/ 219075 w 8572500"/>
              <a:gd name="T73" fmla="*/ 6010275 h 6467475"/>
              <a:gd name="T74" fmla="*/ 114300 w 8572500"/>
              <a:gd name="T75" fmla="*/ 5867403 h 6467475"/>
              <a:gd name="T76" fmla="*/ 19050 w 8572500"/>
              <a:gd name="T77" fmla="*/ 5619751 h 6467475"/>
              <a:gd name="T78" fmla="*/ 38100 w 8572500"/>
              <a:gd name="T79" fmla="*/ 4657727 h 6467475"/>
              <a:gd name="T80" fmla="*/ 85725 w 8572500"/>
              <a:gd name="T81" fmla="*/ 4305303 h 6467475"/>
              <a:gd name="T82" fmla="*/ 171450 w 8572500"/>
              <a:gd name="T83" fmla="*/ 4029082 h 6467475"/>
              <a:gd name="T84" fmla="*/ 228600 w 8572500"/>
              <a:gd name="T85" fmla="*/ 3810008 h 6467475"/>
              <a:gd name="T86" fmla="*/ 285750 w 8572500"/>
              <a:gd name="T87" fmla="*/ 3267082 h 6467475"/>
              <a:gd name="T88" fmla="*/ 228600 w 8572500"/>
              <a:gd name="T89" fmla="*/ 2771775 h 6467475"/>
              <a:gd name="T90" fmla="*/ 161925 w 8572500"/>
              <a:gd name="T91" fmla="*/ 2571751 h 6467475"/>
              <a:gd name="T92" fmla="*/ 114300 w 8572500"/>
              <a:gd name="T93" fmla="*/ 2324101 h 6467475"/>
              <a:gd name="T94" fmla="*/ 66675 w 8572500"/>
              <a:gd name="T95" fmla="*/ 2171701 h 6467475"/>
              <a:gd name="T96" fmla="*/ 9525 w 8572500"/>
              <a:gd name="T97" fmla="*/ 1914529 h 6467475"/>
              <a:gd name="T98" fmla="*/ 28575 w 8572500"/>
              <a:gd name="T99" fmla="*/ 1257304 h 6467475"/>
              <a:gd name="T100" fmla="*/ 76200 w 8572500"/>
              <a:gd name="T101" fmla="*/ 809625 h 64674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72500"/>
              <a:gd name="T154" fmla="*/ 0 h 6467475"/>
              <a:gd name="T155" fmla="*/ 8572500 w 8572500"/>
              <a:gd name="T156" fmla="*/ 6467475 h 64674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72500" h="6467475">
                <a:moveTo>
                  <a:pt x="85725" y="552450"/>
                </a:moveTo>
                <a:cubicBezTo>
                  <a:pt x="92075" y="528638"/>
                  <a:pt x="70366" y="565249"/>
                  <a:pt x="142875" y="504825"/>
                </a:cubicBezTo>
                <a:cubicBezTo>
                  <a:pt x="151669" y="497496"/>
                  <a:pt x="153830" y="484345"/>
                  <a:pt x="161925" y="476250"/>
                </a:cubicBezTo>
                <a:cubicBezTo>
                  <a:pt x="186451" y="451724"/>
                  <a:pt x="204050" y="454490"/>
                  <a:pt x="238125" y="447675"/>
                </a:cubicBezTo>
                <a:cubicBezTo>
                  <a:pt x="271669" y="425312"/>
                  <a:pt x="296764" y="405170"/>
                  <a:pt x="333375" y="390525"/>
                </a:cubicBezTo>
                <a:cubicBezTo>
                  <a:pt x="352019" y="383067"/>
                  <a:pt x="372564" y="380455"/>
                  <a:pt x="390525" y="371475"/>
                </a:cubicBezTo>
                <a:cubicBezTo>
                  <a:pt x="437605" y="347935"/>
                  <a:pt x="415155" y="356915"/>
                  <a:pt x="457200" y="342900"/>
                </a:cubicBezTo>
                <a:cubicBezTo>
                  <a:pt x="493348" y="288678"/>
                  <a:pt x="455278" y="333112"/>
                  <a:pt x="504825" y="304800"/>
                </a:cubicBezTo>
                <a:cubicBezTo>
                  <a:pt x="582000" y="260700"/>
                  <a:pt x="498525" y="283625"/>
                  <a:pt x="600075" y="266700"/>
                </a:cubicBezTo>
                <a:cubicBezTo>
                  <a:pt x="609600" y="260350"/>
                  <a:pt x="617790" y="251270"/>
                  <a:pt x="628650" y="247650"/>
                </a:cubicBezTo>
                <a:cubicBezTo>
                  <a:pt x="646972" y="241543"/>
                  <a:pt x="666947" y="242315"/>
                  <a:pt x="685800" y="238125"/>
                </a:cubicBezTo>
                <a:cubicBezTo>
                  <a:pt x="695601" y="235947"/>
                  <a:pt x="704721" y="231358"/>
                  <a:pt x="714375" y="228600"/>
                </a:cubicBezTo>
                <a:cubicBezTo>
                  <a:pt x="726962" y="225004"/>
                  <a:pt x="739936" y="222837"/>
                  <a:pt x="752475" y="219075"/>
                </a:cubicBezTo>
                <a:lnTo>
                  <a:pt x="838200" y="190500"/>
                </a:lnTo>
                <a:cubicBezTo>
                  <a:pt x="847725" y="187325"/>
                  <a:pt x="856930" y="182944"/>
                  <a:pt x="866775" y="180975"/>
                </a:cubicBezTo>
                <a:cubicBezTo>
                  <a:pt x="882650" y="177800"/>
                  <a:pt x="898596" y="174962"/>
                  <a:pt x="914400" y="171450"/>
                </a:cubicBezTo>
                <a:cubicBezTo>
                  <a:pt x="927179" y="168610"/>
                  <a:pt x="939587" y="164077"/>
                  <a:pt x="952500" y="161925"/>
                </a:cubicBezTo>
                <a:cubicBezTo>
                  <a:pt x="1067967" y="142681"/>
                  <a:pt x="988925" y="162297"/>
                  <a:pt x="1076325" y="142875"/>
                </a:cubicBezTo>
                <a:cubicBezTo>
                  <a:pt x="1089104" y="140035"/>
                  <a:pt x="1101838" y="136946"/>
                  <a:pt x="1114425" y="133350"/>
                </a:cubicBezTo>
                <a:cubicBezTo>
                  <a:pt x="1124079" y="130592"/>
                  <a:pt x="1133122" y="125621"/>
                  <a:pt x="1143000" y="123825"/>
                </a:cubicBezTo>
                <a:cubicBezTo>
                  <a:pt x="1191289" y="115045"/>
                  <a:pt x="1292040" y="108230"/>
                  <a:pt x="1333500" y="104775"/>
                </a:cubicBezTo>
                <a:cubicBezTo>
                  <a:pt x="1358900" y="98425"/>
                  <a:pt x="1383720" y="88972"/>
                  <a:pt x="1409700" y="85725"/>
                </a:cubicBezTo>
                <a:cubicBezTo>
                  <a:pt x="1514429" y="72634"/>
                  <a:pt x="1460459" y="79027"/>
                  <a:pt x="1571625" y="66675"/>
                </a:cubicBezTo>
                <a:cubicBezTo>
                  <a:pt x="1584325" y="63500"/>
                  <a:pt x="1596946" y="59990"/>
                  <a:pt x="1609725" y="57150"/>
                </a:cubicBezTo>
                <a:cubicBezTo>
                  <a:pt x="1625529" y="53638"/>
                  <a:pt x="1641731" y="51885"/>
                  <a:pt x="1657350" y="47625"/>
                </a:cubicBezTo>
                <a:cubicBezTo>
                  <a:pt x="1676723" y="42341"/>
                  <a:pt x="1694464" y="29911"/>
                  <a:pt x="1714500" y="28575"/>
                </a:cubicBezTo>
                <a:lnTo>
                  <a:pt x="1857375" y="19050"/>
                </a:lnTo>
                <a:lnTo>
                  <a:pt x="2019300" y="9525"/>
                </a:lnTo>
                <a:cubicBezTo>
                  <a:pt x="2057441" y="6895"/>
                  <a:pt x="2095500" y="3175"/>
                  <a:pt x="2133601" y="0"/>
                </a:cubicBezTo>
                <a:lnTo>
                  <a:pt x="2914651" y="9525"/>
                </a:lnTo>
                <a:cubicBezTo>
                  <a:pt x="2927737" y="9829"/>
                  <a:pt x="2939739" y="17604"/>
                  <a:pt x="2952751" y="19050"/>
                </a:cubicBezTo>
                <a:cubicBezTo>
                  <a:pt x="3021747" y="26716"/>
                  <a:pt x="3223887" y="35464"/>
                  <a:pt x="3276601" y="38100"/>
                </a:cubicBezTo>
                <a:lnTo>
                  <a:pt x="3924301" y="28575"/>
                </a:lnTo>
                <a:cubicBezTo>
                  <a:pt x="4547106" y="28575"/>
                  <a:pt x="3813425" y="53039"/>
                  <a:pt x="4400550" y="28575"/>
                </a:cubicBezTo>
                <a:cubicBezTo>
                  <a:pt x="4514338" y="128"/>
                  <a:pt x="4433942" y="16433"/>
                  <a:pt x="4676774" y="28575"/>
                </a:cubicBezTo>
                <a:cubicBezTo>
                  <a:pt x="4724446" y="30959"/>
                  <a:pt x="4772026" y="34925"/>
                  <a:pt x="4819650" y="38100"/>
                </a:cubicBezTo>
                <a:lnTo>
                  <a:pt x="5657850" y="28575"/>
                </a:lnTo>
                <a:cubicBezTo>
                  <a:pt x="5781462" y="28575"/>
                  <a:pt x="6192842" y="40944"/>
                  <a:pt x="6353174" y="47625"/>
                </a:cubicBezTo>
                <a:cubicBezTo>
                  <a:pt x="6413530" y="50140"/>
                  <a:pt x="6473762" y="55581"/>
                  <a:pt x="6534150" y="57150"/>
                </a:cubicBezTo>
                <a:lnTo>
                  <a:pt x="7086602" y="66675"/>
                </a:lnTo>
                <a:cubicBezTo>
                  <a:pt x="7115174" y="69850"/>
                  <a:pt x="7143966" y="71473"/>
                  <a:pt x="7172326" y="76200"/>
                </a:cubicBezTo>
                <a:cubicBezTo>
                  <a:pt x="7182230" y="77851"/>
                  <a:pt x="7191246" y="82967"/>
                  <a:pt x="7200902" y="85725"/>
                </a:cubicBezTo>
                <a:cubicBezTo>
                  <a:pt x="7213486" y="89321"/>
                  <a:pt x="7226162" y="92683"/>
                  <a:pt x="7239002" y="95250"/>
                </a:cubicBezTo>
                <a:cubicBezTo>
                  <a:pt x="7328938" y="113237"/>
                  <a:pt x="7266998" y="96741"/>
                  <a:pt x="7372350" y="114300"/>
                </a:cubicBezTo>
                <a:cubicBezTo>
                  <a:pt x="7385262" y="116452"/>
                  <a:pt x="7397414" y="122640"/>
                  <a:pt x="7410450" y="123825"/>
                </a:cubicBezTo>
                <a:cubicBezTo>
                  <a:pt x="7467454" y="129007"/>
                  <a:pt x="7524750" y="130175"/>
                  <a:pt x="7581902" y="133350"/>
                </a:cubicBezTo>
                <a:cubicBezTo>
                  <a:pt x="7755410" y="168052"/>
                  <a:pt x="7557166" y="131214"/>
                  <a:pt x="7991474" y="152400"/>
                </a:cubicBezTo>
                <a:cubicBezTo>
                  <a:pt x="8001502" y="152889"/>
                  <a:pt x="8010086" y="160680"/>
                  <a:pt x="8020050" y="161925"/>
                </a:cubicBezTo>
                <a:cubicBezTo>
                  <a:pt x="8061126" y="167060"/>
                  <a:pt x="8102602" y="168275"/>
                  <a:pt x="8143874" y="171450"/>
                </a:cubicBezTo>
                <a:cubicBezTo>
                  <a:pt x="8153402" y="174625"/>
                  <a:pt x="8165350" y="173875"/>
                  <a:pt x="8172450" y="180975"/>
                </a:cubicBezTo>
                <a:cubicBezTo>
                  <a:pt x="8179550" y="188075"/>
                  <a:pt x="8177486" y="200570"/>
                  <a:pt x="8181974" y="209550"/>
                </a:cubicBezTo>
                <a:cubicBezTo>
                  <a:pt x="8187094" y="219789"/>
                  <a:pt x="8193698" y="229331"/>
                  <a:pt x="8201026" y="238125"/>
                </a:cubicBezTo>
                <a:cubicBezTo>
                  <a:pt x="8238970" y="283661"/>
                  <a:pt x="8217306" y="251693"/>
                  <a:pt x="8258174" y="285750"/>
                </a:cubicBezTo>
                <a:cubicBezTo>
                  <a:pt x="8316098" y="334019"/>
                  <a:pt x="8254350" y="298125"/>
                  <a:pt x="8324850" y="333375"/>
                </a:cubicBezTo>
                <a:cubicBezTo>
                  <a:pt x="8331202" y="342900"/>
                  <a:pt x="8336294" y="353394"/>
                  <a:pt x="8343902" y="361950"/>
                </a:cubicBezTo>
                <a:cubicBezTo>
                  <a:pt x="8430892" y="459817"/>
                  <a:pt x="8376866" y="382822"/>
                  <a:pt x="8420100" y="447675"/>
                </a:cubicBezTo>
                <a:cubicBezTo>
                  <a:pt x="8423276" y="460375"/>
                  <a:pt x="8426028" y="473188"/>
                  <a:pt x="8429628" y="485775"/>
                </a:cubicBezTo>
                <a:cubicBezTo>
                  <a:pt x="8441732" y="528140"/>
                  <a:pt x="8438748" y="502822"/>
                  <a:pt x="8448676" y="552450"/>
                </a:cubicBezTo>
                <a:cubicBezTo>
                  <a:pt x="8463340" y="625781"/>
                  <a:pt x="8445556" y="590633"/>
                  <a:pt x="8477252" y="638175"/>
                </a:cubicBezTo>
                <a:cubicBezTo>
                  <a:pt x="8480428" y="657225"/>
                  <a:pt x="8484044" y="676206"/>
                  <a:pt x="8486772" y="695325"/>
                </a:cubicBezTo>
                <a:cubicBezTo>
                  <a:pt x="8500236" y="789565"/>
                  <a:pt x="8487148" y="744073"/>
                  <a:pt x="8505828" y="800100"/>
                </a:cubicBezTo>
                <a:cubicBezTo>
                  <a:pt x="8528940" y="961912"/>
                  <a:pt x="8519916" y="888823"/>
                  <a:pt x="8534404" y="1019175"/>
                </a:cubicBezTo>
                <a:cubicBezTo>
                  <a:pt x="8537572" y="1089025"/>
                  <a:pt x="8539116" y="1158969"/>
                  <a:pt x="8543924" y="1228725"/>
                </a:cubicBezTo>
                <a:cubicBezTo>
                  <a:pt x="8545468" y="1251122"/>
                  <a:pt x="8552516" y="1272969"/>
                  <a:pt x="8553452" y="1295400"/>
                </a:cubicBezTo>
                <a:cubicBezTo>
                  <a:pt x="8571660" y="1732482"/>
                  <a:pt x="8530556" y="1556234"/>
                  <a:pt x="8572500" y="1724025"/>
                </a:cubicBezTo>
                <a:cubicBezTo>
                  <a:pt x="8569324" y="1816100"/>
                  <a:pt x="8568228" y="1908270"/>
                  <a:pt x="8562972" y="2000250"/>
                </a:cubicBezTo>
                <a:cubicBezTo>
                  <a:pt x="8561876" y="2019531"/>
                  <a:pt x="8555284" y="2038174"/>
                  <a:pt x="8553452" y="2057400"/>
                </a:cubicBezTo>
                <a:cubicBezTo>
                  <a:pt x="8548924" y="2104917"/>
                  <a:pt x="8549612" y="2152885"/>
                  <a:pt x="8543924" y="2200275"/>
                </a:cubicBezTo>
                <a:cubicBezTo>
                  <a:pt x="8541660" y="2219129"/>
                  <a:pt x="8524900" y="2300191"/>
                  <a:pt x="8515348" y="2333625"/>
                </a:cubicBezTo>
                <a:cubicBezTo>
                  <a:pt x="8512596" y="2343279"/>
                  <a:pt x="8509780" y="2352973"/>
                  <a:pt x="8505828" y="2362201"/>
                </a:cubicBezTo>
                <a:cubicBezTo>
                  <a:pt x="8491324" y="2396037"/>
                  <a:pt x="8486860" y="2400177"/>
                  <a:pt x="8467724" y="2428875"/>
                </a:cubicBezTo>
                <a:cubicBezTo>
                  <a:pt x="8445548" y="2584113"/>
                  <a:pt x="8476276" y="2437491"/>
                  <a:pt x="8439148" y="2524125"/>
                </a:cubicBezTo>
                <a:cubicBezTo>
                  <a:pt x="8433996" y="2536157"/>
                  <a:pt x="8433220" y="2549639"/>
                  <a:pt x="8429628" y="2562225"/>
                </a:cubicBezTo>
                <a:cubicBezTo>
                  <a:pt x="8426868" y="2571879"/>
                  <a:pt x="8422276" y="2580999"/>
                  <a:pt x="8420100" y="2590801"/>
                </a:cubicBezTo>
                <a:cubicBezTo>
                  <a:pt x="8415908" y="2609653"/>
                  <a:pt x="8414028" y="2628949"/>
                  <a:pt x="8410572" y="2647951"/>
                </a:cubicBezTo>
                <a:cubicBezTo>
                  <a:pt x="8407676" y="2663879"/>
                  <a:pt x="8404228" y="2679701"/>
                  <a:pt x="8401052" y="2695575"/>
                </a:cubicBezTo>
                <a:cubicBezTo>
                  <a:pt x="8398020" y="2734983"/>
                  <a:pt x="8390052" y="2856795"/>
                  <a:pt x="8382002" y="2905125"/>
                </a:cubicBezTo>
                <a:cubicBezTo>
                  <a:pt x="8380350" y="2915029"/>
                  <a:pt x="8374654" y="2923899"/>
                  <a:pt x="8372474" y="2933701"/>
                </a:cubicBezTo>
                <a:cubicBezTo>
                  <a:pt x="8361734" y="2982041"/>
                  <a:pt x="8358218" y="3038189"/>
                  <a:pt x="8353426" y="3086101"/>
                </a:cubicBezTo>
                <a:cubicBezTo>
                  <a:pt x="8339158" y="3399969"/>
                  <a:pt x="8341222" y="3241955"/>
                  <a:pt x="8353426" y="3638551"/>
                </a:cubicBezTo>
                <a:cubicBezTo>
                  <a:pt x="8359626" y="3840123"/>
                  <a:pt x="8360586" y="3898329"/>
                  <a:pt x="8372474" y="4076701"/>
                </a:cubicBezTo>
                <a:cubicBezTo>
                  <a:pt x="8375230" y="4118005"/>
                  <a:pt x="8377430" y="4159381"/>
                  <a:pt x="8382002" y="4200526"/>
                </a:cubicBezTo>
                <a:cubicBezTo>
                  <a:pt x="8383790" y="4216614"/>
                  <a:pt x="8388860" y="4232182"/>
                  <a:pt x="8391524" y="4248150"/>
                </a:cubicBezTo>
                <a:cubicBezTo>
                  <a:pt x="8395220" y="4270294"/>
                  <a:pt x="8397356" y="4292682"/>
                  <a:pt x="8401052" y="4314826"/>
                </a:cubicBezTo>
                <a:cubicBezTo>
                  <a:pt x="8403716" y="4330794"/>
                  <a:pt x="8408116" y="4346450"/>
                  <a:pt x="8410572" y="4362450"/>
                </a:cubicBezTo>
                <a:cubicBezTo>
                  <a:pt x="8414468" y="4387750"/>
                  <a:pt x="8416484" y="4413310"/>
                  <a:pt x="8420100" y="4438650"/>
                </a:cubicBezTo>
                <a:cubicBezTo>
                  <a:pt x="8422828" y="4457770"/>
                  <a:pt x="8426892" y="4476682"/>
                  <a:pt x="8429628" y="4495802"/>
                </a:cubicBezTo>
                <a:cubicBezTo>
                  <a:pt x="8433244" y="4521142"/>
                  <a:pt x="8434940" y="4546750"/>
                  <a:pt x="8439148" y="4572002"/>
                </a:cubicBezTo>
                <a:cubicBezTo>
                  <a:pt x="8444476" y="4603938"/>
                  <a:pt x="8454980" y="4635034"/>
                  <a:pt x="8458204" y="4667250"/>
                </a:cubicBezTo>
                <a:cubicBezTo>
                  <a:pt x="8461372" y="4699002"/>
                  <a:pt x="8465180" y="4730694"/>
                  <a:pt x="8467724" y="4762502"/>
                </a:cubicBezTo>
                <a:cubicBezTo>
                  <a:pt x="8481180" y="4930666"/>
                  <a:pt x="8464836" y="4855714"/>
                  <a:pt x="8486772" y="4943474"/>
                </a:cubicBezTo>
                <a:cubicBezTo>
                  <a:pt x="8489948" y="4975226"/>
                  <a:pt x="8491452" y="5007190"/>
                  <a:pt x="8496300" y="5038726"/>
                </a:cubicBezTo>
                <a:cubicBezTo>
                  <a:pt x="8497828" y="5048650"/>
                  <a:pt x="8504716" y="5057322"/>
                  <a:pt x="8505828" y="5067302"/>
                </a:cubicBezTo>
                <a:cubicBezTo>
                  <a:pt x="8511100" y="5114738"/>
                  <a:pt x="8509180" y="5162846"/>
                  <a:pt x="8515348" y="5210174"/>
                </a:cubicBezTo>
                <a:cubicBezTo>
                  <a:pt x="8518740" y="5236138"/>
                  <a:pt x="8534404" y="5286374"/>
                  <a:pt x="8534404" y="5286374"/>
                </a:cubicBezTo>
                <a:cubicBezTo>
                  <a:pt x="8531228" y="5438774"/>
                  <a:pt x="8530620" y="5591250"/>
                  <a:pt x="8524876" y="5743574"/>
                </a:cubicBezTo>
                <a:cubicBezTo>
                  <a:pt x="8523004" y="5793162"/>
                  <a:pt x="8514500" y="5780730"/>
                  <a:pt x="8505828" y="5819774"/>
                </a:cubicBezTo>
                <a:cubicBezTo>
                  <a:pt x="8501636" y="5838630"/>
                  <a:pt x="8500348" y="5858042"/>
                  <a:pt x="8496300" y="5876926"/>
                </a:cubicBezTo>
                <a:cubicBezTo>
                  <a:pt x="8494220" y="5886638"/>
                  <a:pt x="8478092" y="5957518"/>
                  <a:pt x="8467724" y="5981702"/>
                </a:cubicBezTo>
                <a:cubicBezTo>
                  <a:pt x="8462132" y="5994750"/>
                  <a:pt x="8454268" y="6006750"/>
                  <a:pt x="8448676" y="6019802"/>
                </a:cubicBezTo>
                <a:cubicBezTo>
                  <a:pt x="8444724" y="6029030"/>
                  <a:pt x="8443644" y="6039394"/>
                  <a:pt x="8439148" y="6048374"/>
                </a:cubicBezTo>
                <a:cubicBezTo>
                  <a:pt x="8434028" y="6058614"/>
                  <a:pt x="8425220" y="6066710"/>
                  <a:pt x="8420100" y="6076950"/>
                </a:cubicBezTo>
                <a:cubicBezTo>
                  <a:pt x="8401564" y="6114022"/>
                  <a:pt x="8419364" y="6100898"/>
                  <a:pt x="8401052" y="6143626"/>
                </a:cubicBezTo>
                <a:cubicBezTo>
                  <a:pt x="8396540" y="6154146"/>
                  <a:pt x="8387122" y="6161962"/>
                  <a:pt x="8382002" y="6172202"/>
                </a:cubicBezTo>
                <a:cubicBezTo>
                  <a:pt x="8377510" y="6181182"/>
                  <a:pt x="8376966" y="6191794"/>
                  <a:pt x="8372474" y="6200774"/>
                </a:cubicBezTo>
                <a:cubicBezTo>
                  <a:pt x="8367354" y="6211014"/>
                  <a:pt x="8358546" y="6219110"/>
                  <a:pt x="8353426" y="6229350"/>
                </a:cubicBezTo>
                <a:cubicBezTo>
                  <a:pt x="8338538" y="6259126"/>
                  <a:pt x="8349626" y="6266294"/>
                  <a:pt x="8324850" y="6296026"/>
                </a:cubicBezTo>
                <a:cubicBezTo>
                  <a:pt x="8317522" y="6304818"/>
                  <a:pt x="8305802" y="6308726"/>
                  <a:pt x="8296274" y="6315074"/>
                </a:cubicBezTo>
                <a:cubicBezTo>
                  <a:pt x="8264526" y="6362702"/>
                  <a:pt x="8286750" y="6337302"/>
                  <a:pt x="8220074" y="6381750"/>
                </a:cubicBezTo>
                <a:lnTo>
                  <a:pt x="8191502" y="6400802"/>
                </a:lnTo>
                <a:cubicBezTo>
                  <a:pt x="8185150" y="6410326"/>
                  <a:pt x="8181390" y="6422226"/>
                  <a:pt x="8172450" y="6429374"/>
                </a:cubicBezTo>
                <a:cubicBezTo>
                  <a:pt x="8166050" y="6434498"/>
                  <a:pt x="8108514" y="6447606"/>
                  <a:pt x="8105774" y="6448426"/>
                </a:cubicBezTo>
                <a:cubicBezTo>
                  <a:pt x="8086542" y="6454194"/>
                  <a:pt x="8048626" y="6467474"/>
                  <a:pt x="8048626" y="6467474"/>
                </a:cubicBezTo>
                <a:lnTo>
                  <a:pt x="6600826" y="6457950"/>
                </a:lnTo>
                <a:cubicBezTo>
                  <a:pt x="6584638" y="6457746"/>
                  <a:pt x="6569370" y="6449234"/>
                  <a:pt x="6553202" y="6448426"/>
                </a:cubicBezTo>
                <a:cubicBezTo>
                  <a:pt x="6442170" y="6442874"/>
                  <a:pt x="6330978" y="6440958"/>
                  <a:pt x="6219826" y="6438902"/>
                </a:cubicBezTo>
                <a:lnTo>
                  <a:pt x="5524502" y="6429374"/>
                </a:lnTo>
                <a:cubicBezTo>
                  <a:pt x="5472362" y="6423582"/>
                  <a:pt x="5392902" y="6417258"/>
                  <a:pt x="5343526" y="6400802"/>
                </a:cubicBezTo>
                <a:cubicBezTo>
                  <a:pt x="5324474" y="6394450"/>
                  <a:pt x="5306454" y="6381886"/>
                  <a:pt x="5286374" y="6381750"/>
                </a:cubicBezTo>
                <a:lnTo>
                  <a:pt x="3867151" y="6372226"/>
                </a:lnTo>
                <a:cubicBezTo>
                  <a:pt x="3811539" y="6353690"/>
                  <a:pt x="3865243" y="6369938"/>
                  <a:pt x="3781425" y="6353174"/>
                </a:cubicBezTo>
                <a:cubicBezTo>
                  <a:pt x="3768589" y="6350610"/>
                  <a:pt x="3756395" y="6344398"/>
                  <a:pt x="3743325" y="6343650"/>
                </a:cubicBezTo>
                <a:cubicBezTo>
                  <a:pt x="3645009" y="6338034"/>
                  <a:pt x="3546475" y="6337302"/>
                  <a:pt x="3448051" y="6334126"/>
                </a:cubicBezTo>
                <a:lnTo>
                  <a:pt x="2819401" y="6343650"/>
                </a:lnTo>
                <a:cubicBezTo>
                  <a:pt x="2800095" y="6344186"/>
                  <a:pt x="2781563" y="6353174"/>
                  <a:pt x="2762251" y="6353174"/>
                </a:cubicBezTo>
                <a:cubicBezTo>
                  <a:pt x="2666947" y="6353174"/>
                  <a:pt x="2571751" y="6346826"/>
                  <a:pt x="2476501" y="6343650"/>
                </a:cubicBezTo>
                <a:cubicBezTo>
                  <a:pt x="2460625" y="6340474"/>
                  <a:pt x="2445005" y="6335526"/>
                  <a:pt x="2428875" y="6334126"/>
                </a:cubicBezTo>
                <a:cubicBezTo>
                  <a:pt x="2371853" y="6329166"/>
                  <a:pt x="2314221" y="6331702"/>
                  <a:pt x="2257425" y="6324602"/>
                </a:cubicBezTo>
                <a:cubicBezTo>
                  <a:pt x="2206015" y="6318174"/>
                  <a:pt x="2204653" y="6302430"/>
                  <a:pt x="2162175" y="6286502"/>
                </a:cubicBezTo>
                <a:cubicBezTo>
                  <a:pt x="2149919" y="6281902"/>
                  <a:pt x="2136775" y="6280150"/>
                  <a:pt x="2124075" y="6276974"/>
                </a:cubicBezTo>
                <a:cubicBezTo>
                  <a:pt x="2114551" y="6267450"/>
                  <a:pt x="2108073" y="6253238"/>
                  <a:pt x="2095500" y="6248402"/>
                </a:cubicBezTo>
                <a:cubicBezTo>
                  <a:pt x="2065279" y="6236778"/>
                  <a:pt x="2000250" y="6229350"/>
                  <a:pt x="2000250" y="6229350"/>
                </a:cubicBezTo>
                <a:cubicBezTo>
                  <a:pt x="1954915" y="6199126"/>
                  <a:pt x="1989491" y="6217550"/>
                  <a:pt x="1933575" y="6200774"/>
                </a:cubicBezTo>
                <a:cubicBezTo>
                  <a:pt x="1914341" y="6195006"/>
                  <a:pt x="1895475" y="6188074"/>
                  <a:pt x="1876425" y="6181726"/>
                </a:cubicBezTo>
                <a:cubicBezTo>
                  <a:pt x="1866900" y="6178550"/>
                  <a:pt x="1857590" y="6174634"/>
                  <a:pt x="1847850" y="6172202"/>
                </a:cubicBezTo>
                <a:lnTo>
                  <a:pt x="1809750" y="6162674"/>
                </a:lnTo>
                <a:cubicBezTo>
                  <a:pt x="1800225" y="6156326"/>
                  <a:pt x="1791414" y="6148746"/>
                  <a:pt x="1781175" y="6143626"/>
                </a:cubicBezTo>
                <a:cubicBezTo>
                  <a:pt x="1772195" y="6139134"/>
                  <a:pt x="1762640" y="6134102"/>
                  <a:pt x="1752600" y="6134102"/>
                </a:cubicBezTo>
                <a:cubicBezTo>
                  <a:pt x="1571597" y="6134102"/>
                  <a:pt x="1390650" y="6140450"/>
                  <a:pt x="1209675" y="6143626"/>
                </a:cubicBezTo>
                <a:cubicBezTo>
                  <a:pt x="1114235" y="6167486"/>
                  <a:pt x="1178812" y="6153922"/>
                  <a:pt x="990600" y="6162674"/>
                </a:cubicBezTo>
                <a:lnTo>
                  <a:pt x="762000" y="6172202"/>
                </a:lnTo>
                <a:cubicBezTo>
                  <a:pt x="663575" y="6169026"/>
                  <a:pt x="564820" y="6171330"/>
                  <a:pt x="466725" y="6162674"/>
                </a:cubicBezTo>
                <a:cubicBezTo>
                  <a:pt x="455322" y="6161670"/>
                  <a:pt x="449010" y="6147246"/>
                  <a:pt x="438150" y="6143626"/>
                </a:cubicBezTo>
                <a:cubicBezTo>
                  <a:pt x="419828" y="6137518"/>
                  <a:pt x="400050" y="6137274"/>
                  <a:pt x="381000" y="6134102"/>
                </a:cubicBezTo>
                <a:cubicBezTo>
                  <a:pt x="368300" y="6127750"/>
                  <a:pt x="356195" y="6120038"/>
                  <a:pt x="342900" y="6115050"/>
                </a:cubicBezTo>
                <a:cubicBezTo>
                  <a:pt x="330643" y="6110454"/>
                  <a:pt x="315273" y="6113382"/>
                  <a:pt x="304800" y="6105526"/>
                </a:cubicBezTo>
                <a:cubicBezTo>
                  <a:pt x="242335" y="6058678"/>
                  <a:pt x="287670" y="6069346"/>
                  <a:pt x="247650" y="6029326"/>
                </a:cubicBezTo>
                <a:cubicBezTo>
                  <a:pt x="239555" y="6021230"/>
                  <a:pt x="228600" y="6016626"/>
                  <a:pt x="219075" y="6010274"/>
                </a:cubicBezTo>
                <a:cubicBezTo>
                  <a:pt x="215900" y="6000750"/>
                  <a:pt x="215822" y="5989542"/>
                  <a:pt x="209550" y="5981702"/>
                </a:cubicBezTo>
                <a:cubicBezTo>
                  <a:pt x="202399" y="5972762"/>
                  <a:pt x="189070" y="5970746"/>
                  <a:pt x="180975" y="5962650"/>
                </a:cubicBezTo>
                <a:cubicBezTo>
                  <a:pt x="169750" y="5951426"/>
                  <a:pt x="161504" y="5937554"/>
                  <a:pt x="152400" y="5924550"/>
                </a:cubicBezTo>
                <a:cubicBezTo>
                  <a:pt x="139270" y="5905794"/>
                  <a:pt x="127000" y="5886450"/>
                  <a:pt x="114300" y="5867402"/>
                </a:cubicBezTo>
                <a:cubicBezTo>
                  <a:pt x="107950" y="5857874"/>
                  <a:pt x="98870" y="5849686"/>
                  <a:pt x="95250" y="5838826"/>
                </a:cubicBezTo>
                <a:cubicBezTo>
                  <a:pt x="82105" y="5799390"/>
                  <a:pt x="91294" y="5818606"/>
                  <a:pt x="66675" y="5781674"/>
                </a:cubicBezTo>
                <a:cubicBezTo>
                  <a:pt x="44849" y="5694370"/>
                  <a:pt x="62148" y="5727262"/>
                  <a:pt x="28575" y="5676902"/>
                </a:cubicBezTo>
                <a:cubicBezTo>
                  <a:pt x="25400" y="5657850"/>
                  <a:pt x="20881" y="5638978"/>
                  <a:pt x="19050" y="5619750"/>
                </a:cubicBezTo>
                <a:cubicBezTo>
                  <a:pt x="9842" y="5523070"/>
                  <a:pt x="3667" y="5342134"/>
                  <a:pt x="0" y="5257802"/>
                </a:cubicBezTo>
                <a:cubicBezTo>
                  <a:pt x="3175" y="5108574"/>
                  <a:pt x="3676" y="4959270"/>
                  <a:pt x="9525" y="4810126"/>
                </a:cubicBezTo>
                <a:cubicBezTo>
                  <a:pt x="10038" y="4797046"/>
                  <a:pt x="16898" y="4784938"/>
                  <a:pt x="19050" y="4772026"/>
                </a:cubicBezTo>
                <a:cubicBezTo>
                  <a:pt x="41347" y="4638242"/>
                  <a:pt x="16665" y="4743466"/>
                  <a:pt x="38100" y="4657726"/>
                </a:cubicBezTo>
                <a:cubicBezTo>
                  <a:pt x="41275" y="4625974"/>
                  <a:pt x="45268" y="4594298"/>
                  <a:pt x="47625" y="4562474"/>
                </a:cubicBezTo>
                <a:cubicBezTo>
                  <a:pt x="51619" y="4508554"/>
                  <a:pt x="51770" y="4454350"/>
                  <a:pt x="57150" y="4400550"/>
                </a:cubicBezTo>
                <a:cubicBezTo>
                  <a:pt x="58149" y="4390562"/>
                  <a:pt x="63917" y="4381630"/>
                  <a:pt x="66675" y="4371974"/>
                </a:cubicBezTo>
                <a:cubicBezTo>
                  <a:pt x="90595" y="4288254"/>
                  <a:pt x="62887" y="4373814"/>
                  <a:pt x="85725" y="4305302"/>
                </a:cubicBezTo>
                <a:cubicBezTo>
                  <a:pt x="88999" y="4279106"/>
                  <a:pt x="98756" y="4176215"/>
                  <a:pt x="114300" y="4152901"/>
                </a:cubicBezTo>
                <a:lnTo>
                  <a:pt x="152400" y="4095751"/>
                </a:lnTo>
                <a:cubicBezTo>
                  <a:pt x="155575" y="4083051"/>
                  <a:pt x="158329" y="4070237"/>
                  <a:pt x="161925" y="4057651"/>
                </a:cubicBezTo>
                <a:cubicBezTo>
                  <a:pt x="164683" y="4047997"/>
                  <a:pt x="169481" y="4038921"/>
                  <a:pt x="171450" y="4029075"/>
                </a:cubicBezTo>
                <a:cubicBezTo>
                  <a:pt x="175853" y="4007061"/>
                  <a:pt x="175530" y="3984181"/>
                  <a:pt x="180975" y="3962401"/>
                </a:cubicBezTo>
                <a:cubicBezTo>
                  <a:pt x="185122" y="3945813"/>
                  <a:pt x="194022" y="3930785"/>
                  <a:pt x="200025" y="3914775"/>
                </a:cubicBezTo>
                <a:cubicBezTo>
                  <a:pt x="203550" y="3905375"/>
                  <a:pt x="206908" y="3895887"/>
                  <a:pt x="209550" y="3886201"/>
                </a:cubicBezTo>
                <a:cubicBezTo>
                  <a:pt x="216439" y="3860941"/>
                  <a:pt x="216891" y="3833419"/>
                  <a:pt x="228600" y="3810001"/>
                </a:cubicBezTo>
                <a:cubicBezTo>
                  <a:pt x="234950" y="3797301"/>
                  <a:pt x="242057" y="3784951"/>
                  <a:pt x="247650" y="3771901"/>
                </a:cubicBezTo>
                <a:cubicBezTo>
                  <a:pt x="258320" y="3747003"/>
                  <a:pt x="258644" y="3732079"/>
                  <a:pt x="266700" y="3705225"/>
                </a:cubicBezTo>
                <a:cubicBezTo>
                  <a:pt x="301485" y="3589277"/>
                  <a:pt x="273321" y="3697793"/>
                  <a:pt x="295275" y="3609975"/>
                </a:cubicBezTo>
                <a:cubicBezTo>
                  <a:pt x="292100" y="3495675"/>
                  <a:pt x="290320" y="3381329"/>
                  <a:pt x="285750" y="3267075"/>
                </a:cubicBezTo>
                <a:cubicBezTo>
                  <a:pt x="280630" y="3139071"/>
                  <a:pt x="289164" y="3172541"/>
                  <a:pt x="266700" y="3105151"/>
                </a:cubicBezTo>
                <a:cubicBezTo>
                  <a:pt x="263525" y="3032125"/>
                  <a:pt x="264216" y="2958829"/>
                  <a:pt x="257175" y="2886075"/>
                </a:cubicBezTo>
                <a:cubicBezTo>
                  <a:pt x="254653" y="2860015"/>
                  <a:pt x="244475" y="2835275"/>
                  <a:pt x="238125" y="2809875"/>
                </a:cubicBezTo>
                <a:cubicBezTo>
                  <a:pt x="234950" y="2797175"/>
                  <a:pt x="235862" y="2782667"/>
                  <a:pt x="228600" y="2771775"/>
                </a:cubicBezTo>
                <a:cubicBezTo>
                  <a:pt x="207728" y="2740467"/>
                  <a:pt x="209884" y="2749131"/>
                  <a:pt x="200025" y="2714625"/>
                </a:cubicBezTo>
                <a:cubicBezTo>
                  <a:pt x="196429" y="2702039"/>
                  <a:pt x="192842" y="2689405"/>
                  <a:pt x="190500" y="2676525"/>
                </a:cubicBezTo>
                <a:cubicBezTo>
                  <a:pt x="186484" y="2654437"/>
                  <a:pt x="186882" y="2631511"/>
                  <a:pt x="180975" y="2609851"/>
                </a:cubicBezTo>
                <a:cubicBezTo>
                  <a:pt x="177239" y="2596151"/>
                  <a:pt x="168275" y="2584451"/>
                  <a:pt x="161925" y="2571751"/>
                </a:cubicBezTo>
                <a:cubicBezTo>
                  <a:pt x="158750" y="2543175"/>
                  <a:pt x="156772" y="2514443"/>
                  <a:pt x="152400" y="2486025"/>
                </a:cubicBezTo>
                <a:cubicBezTo>
                  <a:pt x="150409" y="2473087"/>
                  <a:pt x="144866" y="2460865"/>
                  <a:pt x="142875" y="2447925"/>
                </a:cubicBezTo>
                <a:cubicBezTo>
                  <a:pt x="138503" y="2419509"/>
                  <a:pt x="139815" y="2390215"/>
                  <a:pt x="133350" y="2362201"/>
                </a:cubicBezTo>
                <a:cubicBezTo>
                  <a:pt x="130157" y="2348365"/>
                  <a:pt x="119573" y="2337283"/>
                  <a:pt x="114300" y="2324101"/>
                </a:cubicBezTo>
                <a:cubicBezTo>
                  <a:pt x="106842" y="2305457"/>
                  <a:pt x="101600" y="2286001"/>
                  <a:pt x="95250" y="2266951"/>
                </a:cubicBezTo>
                <a:lnTo>
                  <a:pt x="85725" y="2238375"/>
                </a:lnTo>
                <a:cubicBezTo>
                  <a:pt x="82550" y="2228851"/>
                  <a:pt x="78635" y="2219541"/>
                  <a:pt x="76200" y="2209801"/>
                </a:cubicBezTo>
                <a:cubicBezTo>
                  <a:pt x="73025" y="2197101"/>
                  <a:pt x="70437" y="2184239"/>
                  <a:pt x="66675" y="2171701"/>
                </a:cubicBezTo>
                <a:cubicBezTo>
                  <a:pt x="60905" y="2152467"/>
                  <a:pt x="52495" y="2134031"/>
                  <a:pt x="47625" y="2114551"/>
                </a:cubicBezTo>
                <a:cubicBezTo>
                  <a:pt x="44450" y="2101851"/>
                  <a:pt x="41862" y="2088989"/>
                  <a:pt x="38100" y="2076450"/>
                </a:cubicBezTo>
                <a:cubicBezTo>
                  <a:pt x="32330" y="2057216"/>
                  <a:pt x="19050" y="2019300"/>
                  <a:pt x="19050" y="2019300"/>
                </a:cubicBezTo>
                <a:cubicBezTo>
                  <a:pt x="15875" y="1984375"/>
                  <a:pt x="13398" y="1949380"/>
                  <a:pt x="9525" y="1914525"/>
                </a:cubicBezTo>
                <a:cubicBezTo>
                  <a:pt x="7046" y="1892212"/>
                  <a:pt x="0" y="1870301"/>
                  <a:pt x="0" y="1847850"/>
                </a:cubicBezTo>
                <a:cubicBezTo>
                  <a:pt x="0" y="1777928"/>
                  <a:pt x="7115" y="1708181"/>
                  <a:pt x="9525" y="1638300"/>
                </a:cubicBezTo>
                <a:cubicBezTo>
                  <a:pt x="13466" y="1524024"/>
                  <a:pt x="13340" y="1409601"/>
                  <a:pt x="19050" y="1295400"/>
                </a:cubicBezTo>
                <a:cubicBezTo>
                  <a:pt x="19704" y="1282325"/>
                  <a:pt x="26163" y="1270167"/>
                  <a:pt x="28575" y="1257300"/>
                </a:cubicBezTo>
                <a:cubicBezTo>
                  <a:pt x="35693" y="1219336"/>
                  <a:pt x="35411" y="1179643"/>
                  <a:pt x="47625" y="1143000"/>
                </a:cubicBezTo>
                <a:cubicBezTo>
                  <a:pt x="53975" y="1123950"/>
                  <a:pt x="63374" y="1105657"/>
                  <a:pt x="66675" y="1085850"/>
                </a:cubicBezTo>
                <a:cubicBezTo>
                  <a:pt x="77851" y="1018796"/>
                  <a:pt x="70093" y="1047022"/>
                  <a:pt x="85725" y="1000125"/>
                </a:cubicBezTo>
                <a:cubicBezTo>
                  <a:pt x="82550" y="936625"/>
                  <a:pt x="76200" y="873204"/>
                  <a:pt x="76200" y="809625"/>
                </a:cubicBezTo>
                <a:cubicBezTo>
                  <a:pt x="76200" y="760286"/>
                  <a:pt x="82428" y="721151"/>
                  <a:pt x="95250" y="676275"/>
                </a:cubicBezTo>
                <a:cubicBezTo>
                  <a:pt x="98008" y="666621"/>
                  <a:pt x="101600" y="657225"/>
                  <a:pt x="104775" y="647700"/>
                </a:cubicBezTo>
                <a:cubicBezTo>
                  <a:pt x="94246" y="573997"/>
                  <a:pt x="79375" y="576262"/>
                  <a:pt x="85725" y="552450"/>
                </a:cubicBezTo>
                <a:close/>
              </a:path>
            </a:pathLst>
          </a:custGeom>
          <a:solidFill>
            <a:srgbClr val="FFFFFF"/>
          </a:solidFill>
          <a:ln w="85725">
            <a:solidFill>
              <a:srgbClr val="17375E"/>
            </a:solidFill>
            <a:prstDash val="solid"/>
            <a:round/>
            <a:headEnd/>
            <a:tailEnd/>
          </a:ln>
        </p:spPr>
        <p:txBody>
          <a:bodyPr anchor="ctr" anchorCtr="1"/>
          <a:lstStyle/>
          <a:p>
            <a:endParaRPr lang="nl-NL"/>
          </a:p>
        </p:txBody>
      </p:sp>
      <p:sp>
        <p:nvSpPr>
          <p:cNvPr id="14340" name="Tekstvak 8">
            <a:extLst>
              <a:ext uri="{FF2B5EF4-FFF2-40B4-BE49-F238E27FC236}">
                <a16:creationId xmlns:a16="http://schemas.microsoft.com/office/drawing/2014/main" id="{10B0A623-6642-4143-A6E6-C198320B66C1}"/>
              </a:ext>
            </a:extLst>
          </p:cNvPr>
          <p:cNvSpPr txBox="1">
            <a:spLocks noChangeArrowheads="1"/>
          </p:cNvSpPr>
          <p:nvPr/>
        </p:nvSpPr>
        <p:spPr bwMode="auto">
          <a:xfrm>
            <a:off x="1968500" y="2043113"/>
            <a:ext cx="53292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spcBef>
                <a:spcPts val="800"/>
              </a:spcBef>
              <a:buSzPct val="100000"/>
              <a:buFont typeface="Arial" panose="020B0604020202020204" pitchFamily="34" charset="0"/>
              <a:buChar char="•"/>
              <a:defRPr sz="3200">
                <a:solidFill>
                  <a:srgbClr val="000000"/>
                </a:solidFill>
                <a:latin typeface="Calibri" panose="020F0502020204030204" pitchFamily="34" charset="0"/>
              </a:defRPr>
            </a:lvl1pPr>
            <a:lvl2pPr marL="742950" indent="-285750">
              <a:spcBef>
                <a:spcPts val="700"/>
              </a:spcBef>
              <a:buSzPct val="100000"/>
              <a:buFont typeface="Arial" panose="020B0604020202020204" pitchFamily="34" charset="0"/>
              <a:buChar char="–"/>
              <a:defRPr sz="2800">
                <a:solidFill>
                  <a:srgbClr val="000000"/>
                </a:solidFill>
                <a:latin typeface="Calibri" panose="020F0502020204030204" pitchFamily="34" charset="0"/>
              </a:defRPr>
            </a:lvl2pPr>
            <a:lvl3pPr marL="1143000" indent="-228600">
              <a:spcBef>
                <a:spcPts val="600"/>
              </a:spcBef>
              <a:buSzPct val="100000"/>
              <a:buFont typeface="Arial" panose="020B0604020202020204" pitchFamily="34" charset="0"/>
              <a:buChar char="•"/>
              <a:defRPr sz="2400">
                <a:solidFill>
                  <a:srgbClr val="000000"/>
                </a:solidFill>
                <a:latin typeface="Calibri" panose="020F0502020204030204" pitchFamily="34" charset="0"/>
              </a:defRPr>
            </a:lvl3pPr>
            <a:lvl4pPr marL="16002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4pPr>
            <a:lvl5pPr marL="2057400" indent="-228600">
              <a:spcBef>
                <a:spcPts val="500"/>
              </a:spcBef>
              <a:buSzPct val="100000"/>
              <a:buFont typeface="Arial" panose="020B0604020202020204" pitchFamily="34" charset="0"/>
              <a:buChar char="»"/>
              <a:defRPr sz="2000">
                <a:solidFill>
                  <a:srgbClr val="000000"/>
                </a:solidFill>
                <a:latin typeface="Calibri" panose="020F050202020403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000000"/>
                </a:solidFill>
                <a:latin typeface="Calibri" panose="020F0502020204030204" pitchFamily="34" charset="0"/>
              </a:defRPr>
            </a:lvl9pPr>
          </a:lstStyle>
          <a:p>
            <a:pPr algn="ctr" eaLnBrk="1" hangingPunct="1">
              <a:spcBef>
                <a:spcPct val="0"/>
              </a:spcBef>
              <a:buSzTx/>
              <a:buFontTx/>
              <a:buNone/>
            </a:pPr>
            <a:r>
              <a:rPr lang="nl-NL" altLang="nl-NL" sz="3000">
                <a:solidFill>
                  <a:srgbClr val="17375E"/>
                </a:solidFill>
                <a:latin typeface="Ravie" panose="04040805050809020602" pitchFamily="82" charset="0"/>
              </a:rPr>
              <a:t>Tijd voor </a:t>
            </a:r>
          </a:p>
          <a:p>
            <a:pPr algn="ctr" eaLnBrk="1" hangingPunct="1">
              <a:spcBef>
                <a:spcPct val="0"/>
              </a:spcBef>
              <a:buSzTx/>
              <a:buFontTx/>
              <a:buNone/>
            </a:pPr>
            <a:r>
              <a:rPr lang="nl-NL" altLang="nl-NL" sz="3000">
                <a:solidFill>
                  <a:srgbClr val="17375E"/>
                </a:solidFill>
                <a:latin typeface="Ravie" panose="04040805050809020602" pitchFamily="82" charset="0"/>
              </a:rPr>
              <a:t>de juiste antwoorden.</a:t>
            </a:r>
          </a:p>
        </p:txBody>
      </p:sp>
      <p:pic>
        <p:nvPicPr>
          <p:cNvPr id="14341" name="Afbeelding 9" descr="spaarvarken bril.jpg">
            <a:extLst>
              <a:ext uri="{FF2B5EF4-FFF2-40B4-BE49-F238E27FC236}">
                <a16:creationId xmlns:a16="http://schemas.microsoft.com/office/drawing/2014/main" id="{2D60A67A-86EA-4779-BB3F-11E112FF15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8" y="4076700"/>
            <a:ext cx="18494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toelichting 7">
            <a:extLst>
              <a:ext uri="{FF2B5EF4-FFF2-40B4-BE49-F238E27FC236}">
                <a16:creationId xmlns:a16="http://schemas.microsoft.com/office/drawing/2014/main" id="{A119261B-AD5A-488A-9952-D5516BA5AC4A}"/>
              </a:ext>
            </a:extLst>
          </p:cNvPr>
          <p:cNvSpPr/>
          <p:nvPr/>
        </p:nvSpPr>
        <p:spPr>
          <a:xfrm>
            <a:off x="1835150" y="836613"/>
            <a:ext cx="5689600" cy="4248150"/>
          </a:xfrm>
          <a:custGeom>
            <a:avLst>
              <a:gd name="f0" fmla="val -643"/>
              <a:gd name="f1" fmla="val 16890"/>
            </a:avLst>
            <a:gdLst>
              <a:gd name="f2" fmla="val 21600000"/>
              <a:gd name="f3" fmla="val 10800000"/>
              <a:gd name="f4" fmla="val 5400000"/>
              <a:gd name="f5" fmla="val 180"/>
              <a:gd name="f6" fmla="val w"/>
              <a:gd name="f7" fmla="val h"/>
              <a:gd name="f8" fmla="val 0"/>
              <a:gd name="f9" fmla="val 21600"/>
              <a:gd name="f10" fmla="*/ 5419351 1 1725033"/>
              <a:gd name="f11" fmla="val 2147483647"/>
              <a:gd name="f12" fmla="min 0 21600"/>
              <a:gd name="f13" fmla="max 0 21600"/>
              <a:gd name="f14" fmla="val -2147483647"/>
              <a:gd name="f15" fmla="+- 0 0 0"/>
              <a:gd name="f16" fmla="+- 0 0 180"/>
              <a:gd name="f17" fmla="+- 0 0 -194"/>
              <a:gd name="f18" fmla="*/ f6 1 21600"/>
              <a:gd name="f19" fmla="*/ f7 1 21600"/>
              <a:gd name="f20" fmla="val f8"/>
              <a:gd name="f21" fmla="val f9"/>
              <a:gd name="f22" fmla="*/ f10 1 180"/>
              <a:gd name="f23" fmla="+- f13 0 f12"/>
              <a:gd name="f24" fmla="pin -2147483647 f0 2147483647"/>
              <a:gd name="f25" fmla="pin -2147483647 f1 2147483647"/>
              <a:gd name="f26" fmla="*/ f15 f3 1"/>
              <a:gd name="f27" fmla="*/ f16 f3 1"/>
              <a:gd name="f28" fmla="*/ f17 f3 1"/>
              <a:gd name="f29" fmla="+- f21 0 f20"/>
              <a:gd name="f30" fmla="val f24"/>
              <a:gd name="f31" fmla="val f25"/>
              <a:gd name="f32" fmla="*/ f23 1 2"/>
              <a:gd name="f33" fmla="*/ f24 f18 1"/>
              <a:gd name="f34" fmla="*/ f25 f19 1"/>
              <a:gd name="f35" fmla="*/ f26 1 f5"/>
              <a:gd name="f36" fmla="*/ f27 1 f5"/>
              <a:gd name="f37" fmla="*/ f28 1 f5"/>
              <a:gd name="f38" fmla="*/ f29 1 21600"/>
              <a:gd name="f39" fmla="+- f30 0 10800"/>
              <a:gd name="f40" fmla="+- f31 0 10800"/>
              <a:gd name="f41" fmla="+- f12 f32 0"/>
              <a:gd name="f42" fmla="*/ f32 f32 1"/>
              <a:gd name="f43" fmla="+- f35 0 f4"/>
              <a:gd name="f44" fmla="+- f36 0 f4"/>
              <a:gd name="f45" fmla="+- f37 0 f4"/>
              <a:gd name="f46" fmla="*/ 3200 f38 1"/>
              <a:gd name="f47" fmla="*/ 18400 f38 1"/>
              <a:gd name="f48" fmla="*/ 3160 f38 1"/>
              <a:gd name="f49" fmla="*/ 18440 f38 1"/>
              <a:gd name="f50" fmla="*/ f39 f39 1"/>
              <a:gd name="f51" fmla="*/ f40 f40 1"/>
              <a:gd name="f52" fmla="+- 0 0 f40"/>
              <a:gd name="f53" fmla="+- 0 0 f39"/>
              <a:gd name="f54" fmla="+- f50 f51 0"/>
              <a:gd name="f55" fmla="+- 0 0 f52"/>
              <a:gd name="f56" fmla="+- 0 0 f53"/>
              <a:gd name="f57" fmla="*/ f48 1 f38"/>
              <a:gd name="f58" fmla="*/ f49 1 f38"/>
              <a:gd name="f59" fmla="*/ f46 1 f38"/>
              <a:gd name="f60" fmla="*/ f47 1 f38"/>
              <a:gd name="f61" fmla="+- 0 0 f55"/>
              <a:gd name="f62" fmla="+- 0 0 f56"/>
              <a:gd name="f63" fmla="sqrt f54"/>
              <a:gd name="f64" fmla="*/ f59 f18 1"/>
              <a:gd name="f65" fmla="*/ f60 f18 1"/>
              <a:gd name="f66" fmla="*/ f60 f19 1"/>
              <a:gd name="f67" fmla="*/ f59 f19 1"/>
              <a:gd name="f68" fmla="*/ f57 f18 1"/>
              <a:gd name="f69" fmla="*/ f57 f19 1"/>
              <a:gd name="f70" fmla="*/ f58 f19 1"/>
              <a:gd name="f71" fmla="*/ f58 f18 1"/>
              <a:gd name="f72" fmla="at2 f61 f62"/>
              <a:gd name="f73" fmla="+- f63 0 10800"/>
              <a:gd name="f74" fmla="+- f72 f4 0"/>
              <a:gd name="f75" fmla="*/ f74 f10 1"/>
              <a:gd name="f76" fmla="*/ f75 1 f3"/>
              <a:gd name="f77" fmla="+- 0 0 f76"/>
              <a:gd name="f78" fmla="val f77"/>
              <a:gd name="f79" fmla="+- 0 0 f78"/>
              <a:gd name="f80" fmla="*/ f79 f3 1"/>
              <a:gd name="f81" fmla="*/ f80 1 f10"/>
              <a:gd name="f82" fmla="+- f81 0 f4"/>
              <a:gd name="f83" fmla="*/ f81 f10 1"/>
              <a:gd name="f84" fmla="*/ f83 1 f3"/>
              <a:gd name="f85" fmla="+- f82 f4 0"/>
              <a:gd name="f86" fmla="+- 0 0 f84"/>
              <a:gd name="f87" fmla="*/ f85 f10 1"/>
              <a:gd name="f88" fmla="*/ f86 1 f22"/>
              <a:gd name="f89" fmla="*/ f87 1 f3"/>
              <a:gd name="f90" fmla="+- f88 0 10"/>
              <a:gd name="f91" fmla="+- f88 10 0"/>
              <a:gd name="f92" fmla="+- 0 0 f89"/>
              <a:gd name="f93" fmla="*/ f90 f22 1"/>
              <a:gd name="f94" fmla="*/ f91 f22 1"/>
              <a:gd name="f95" fmla="+- 0 0 f92"/>
              <a:gd name="f96" fmla="+- 0 0 f93"/>
              <a:gd name="f97" fmla="+- 0 0 f94"/>
              <a:gd name="f98" fmla="*/ f95 f3 1"/>
              <a:gd name="f99" fmla="*/ f96 f3 1"/>
              <a:gd name="f100" fmla="*/ f97 f3 1"/>
              <a:gd name="f101" fmla="*/ f98 1 f10"/>
              <a:gd name="f102" fmla="*/ f99 1 f10"/>
              <a:gd name="f103" fmla="*/ f100 1 f10"/>
              <a:gd name="f104" fmla="+- f101 0 f4"/>
              <a:gd name="f105" fmla="sin 1 f104"/>
              <a:gd name="f106" fmla="cos 1 f104"/>
              <a:gd name="f107" fmla="+- f102 0 f4"/>
              <a:gd name="f108" fmla="+- f103 0 f4"/>
              <a:gd name="f109" fmla="+- 0 0 f105"/>
              <a:gd name="f110" fmla="+- 0 0 f106"/>
              <a:gd name="f111" fmla="+- f107 f4 0"/>
              <a:gd name="f112" fmla="+- f108 f4 0"/>
              <a:gd name="f113" fmla="+- 0 0 f109"/>
              <a:gd name="f114" fmla="+- 0 0 f110"/>
              <a:gd name="f115" fmla="*/ f111 f10 1"/>
              <a:gd name="f116" fmla="*/ f112 f10 1"/>
              <a:gd name="f117" fmla="val f113"/>
              <a:gd name="f118" fmla="val f114"/>
              <a:gd name="f119" fmla="*/ f115 1 f3"/>
              <a:gd name="f120" fmla="*/ f116 1 f3"/>
              <a:gd name="f121" fmla="+- 0 0 f117"/>
              <a:gd name="f122" fmla="+- 0 0 f118"/>
              <a:gd name="f123" fmla="+- 0 0 f119"/>
              <a:gd name="f124" fmla="+- 0 0 f120"/>
              <a:gd name="f125" fmla="+- 0 0 f123"/>
              <a:gd name="f126" fmla="+- 0 0 f124"/>
              <a:gd name="f127" fmla="*/ 10800 f121 1"/>
              <a:gd name="f128" fmla="*/ 10800 f122 1"/>
              <a:gd name="f129" fmla="*/ f125 f3 1"/>
              <a:gd name="f130" fmla="*/ f126 f3 1"/>
              <a:gd name="f131" fmla="+- f127 10800 0"/>
              <a:gd name="f132" fmla="+- f128 10800 0"/>
              <a:gd name="f133" fmla="*/ f129 1 f10"/>
              <a:gd name="f134" fmla="*/ f130 1 f10"/>
              <a:gd name="f135" fmla="?: f73 f30 f131"/>
              <a:gd name="f136" fmla="?: f73 f31 f132"/>
              <a:gd name="f137" fmla="+- f133 0 f4"/>
              <a:gd name="f138" fmla="+- f134 0 f4"/>
              <a:gd name="f139" fmla="*/ f135 f18 1"/>
              <a:gd name="f140" fmla="*/ f136 f19 1"/>
              <a:gd name="f141" fmla="sin 1 f137"/>
              <a:gd name="f142" fmla="cos 1 f137"/>
              <a:gd name="f143" fmla="sin 1 f138"/>
              <a:gd name="f144" fmla="cos 1 f138"/>
              <a:gd name="f145" fmla="+- 0 0 f141"/>
              <a:gd name="f146" fmla="+- 0 0 f142"/>
              <a:gd name="f147" fmla="+- 0 0 f143"/>
              <a:gd name="f148" fmla="+- 0 0 f144"/>
              <a:gd name="f149" fmla="+- 0 0 f145"/>
              <a:gd name="f150" fmla="+- 0 0 f146"/>
              <a:gd name="f151" fmla="+- 0 0 f147"/>
              <a:gd name="f152" fmla="+- 0 0 f148"/>
              <a:gd name="f153" fmla="val f149"/>
              <a:gd name="f154" fmla="val f150"/>
              <a:gd name="f155" fmla="val f151"/>
              <a:gd name="f156" fmla="val f152"/>
              <a:gd name="f157" fmla="+- 0 0 f153"/>
              <a:gd name="f158" fmla="+- 0 0 f154"/>
              <a:gd name="f159" fmla="+- 0 0 f155"/>
              <a:gd name="f160" fmla="+- 0 0 f156"/>
              <a:gd name="f161" fmla="*/ 10800 f157 1"/>
              <a:gd name="f162" fmla="*/ 10800 f158 1"/>
              <a:gd name="f163" fmla="*/ 10800 f159 1"/>
              <a:gd name="f164" fmla="*/ 10800 f160 1"/>
              <a:gd name="f165" fmla="+- f161 10800 0"/>
              <a:gd name="f166" fmla="+- f162 10800 0"/>
              <a:gd name="f167" fmla="+- f163 10800 0"/>
              <a:gd name="f168" fmla="+- f164 10800 0"/>
              <a:gd name="f169" fmla="+- f167 0 f41"/>
              <a:gd name="f170" fmla="+- f168 0 f41"/>
              <a:gd name="f171" fmla="+- f165 0 f41"/>
              <a:gd name="f172" fmla="+- f166 0 f41"/>
              <a:gd name="f173" fmla="+- 0 0 f169"/>
              <a:gd name="f174" fmla="+- 0 0 f170"/>
              <a:gd name="f175" fmla="+- 0 0 f171"/>
              <a:gd name="f176" fmla="+- 0 0 f172"/>
              <a:gd name="f177" fmla="+- 0 0 f173"/>
              <a:gd name="f178" fmla="+- 0 0 f174"/>
              <a:gd name="f179" fmla="+- 0 0 f175"/>
              <a:gd name="f180" fmla="+- 0 0 f176"/>
              <a:gd name="f181" fmla="at2 f177 f178"/>
              <a:gd name="f182" fmla="at2 f179 f180"/>
              <a:gd name="f183" fmla="+- f181 f4 0"/>
              <a:gd name="f184" fmla="+- f182 f4 0"/>
              <a:gd name="f185" fmla="*/ f183 f10 1"/>
              <a:gd name="f186" fmla="*/ f184 f10 1"/>
              <a:gd name="f187" fmla="*/ f185 1 f3"/>
              <a:gd name="f188" fmla="*/ f186 1 f3"/>
              <a:gd name="f189" fmla="+- 0 0 f187"/>
              <a:gd name="f190" fmla="+- 0 0 f188"/>
              <a:gd name="f191" fmla="val f189"/>
              <a:gd name="f192" fmla="val f190"/>
              <a:gd name="f193" fmla="+- 0 0 f191"/>
              <a:gd name="f194" fmla="+- 0 0 f192"/>
              <a:gd name="f195" fmla="*/ f193 f3 1"/>
              <a:gd name="f196" fmla="*/ f194 f3 1"/>
              <a:gd name="f197" fmla="*/ f195 1 f10"/>
              <a:gd name="f198" fmla="*/ f196 1 f10"/>
              <a:gd name="f199" fmla="+- f197 0 f4"/>
              <a:gd name="f200" fmla="+- f198 0 f4"/>
              <a:gd name="f201" fmla="+- f199 f4 0"/>
              <a:gd name="f202" fmla="+- f200 0 f199"/>
              <a:gd name="f203" fmla="*/ f201 f10 1"/>
              <a:gd name="f204" fmla="+- f202 f2 0"/>
              <a:gd name="f205" fmla="*/ f203 1 f3"/>
              <a:gd name="f206" fmla="?: f202 f202 f204"/>
              <a:gd name="f207" fmla="+- 0 0 f205"/>
              <a:gd name="f208" fmla="+- 0 0 f207"/>
              <a:gd name="f209" fmla="*/ f208 f3 1"/>
              <a:gd name="f210" fmla="*/ f209 1 f10"/>
              <a:gd name="f211" fmla="+- f210 0 f4"/>
              <a:gd name="f212" fmla="cos 1 f211"/>
              <a:gd name="f213" fmla="sin 1 f211"/>
              <a:gd name="f214" fmla="+- 0 0 f212"/>
              <a:gd name="f215" fmla="+- 0 0 f213"/>
              <a:gd name="f216" fmla="+- 0 0 f214"/>
              <a:gd name="f217" fmla="+- 0 0 f215"/>
              <a:gd name="f218" fmla="val f216"/>
              <a:gd name="f219" fmla="val f217"/>
              <a:gd name="f220" fmla="+- 0 0 f218"/>
              <a:gd name="f221" fmla="+- 0 0 f219"/>
              <a:gd name="f222" fmla="*/ f32 f220 1"/>
              <a:gd name="f223" fmla="*/ f32 f221 1"/>
              <a:gd name="f224" fmla="*/ f222 f222 1"/>
              <a:gd name="f225" fmla="*/ f223 f223 1"/>
              <a:gd name="f226" fmla="+- f224 f225 0"/>
              <a:gd name="f227" fmla="sqrt f226"/>
              <a:gd name="f228" fmla="*/ f42 1 f227"/>
              <a:gd name="f229" fmla="*/ f220 f228 1"/>
              <a:gd name="f230" fmla="*/ f221 f228 1"/>
              <a:gd name="f231" fmla="+- f41 0 f229"/>
              <a:gd name="f232" fmla="+- f41 0 f230"/>
            </a:gdLst>
            <a:ahLst>
              <a:ahXY gdRefX="f0" minX="f14" maxX="f11" gdRefY="f1" minY="f14" maxY="f11">
                <a:pos x="f33" y="f34"/>
              </a:ahXY>
            </a:ahLst>
            <a:cxnLst>
              <a:cxn ang="3cd4">
                <a:pos x="hc" y="t"/>
              </a:cxn>
              <a:cxn ang="0">
                <a:pos x="r" y="vc"/>
              </a:cxn>
              <a:cxn ang="cd4">
                <a:pos x="hc" y="b"/>
              </a:cxn>
              <a:cxn ang="cd2">
                <a:pos x="l" y="vc"/>
              </a:cxn>
              <a:cxn ang="f43">
                <a:pos x="f68" y="f69"/>
              </a:cxn>
              <a:cxn ang="f44">
                <a:pos x="f68" y="f70"/>
              </a:cxn>
              <a:cxn ang="f44">
                <a:pos x="f71" y="f70"/>
              </a:cxn>
              <a:cxn ang="f43">
                <a:pos x="f71" y="f69"/>
              </a:cxn>
              <a:cxn ang="f45">
                <a:pos x="f139" y="f140"/>
              </a:cxn>
            </a:cxnLst>
            <a:rect l="f64" t="f67" r="f65" b="f66"/>
            <a:pathLst>
              <a:path w="21600" h="21600">
                <a:moveTo>
                  <a:pt x="f231" y="f232"/>
                </a:moveTo>
                <a:arcTo wR="f32" hR="f32" stAng="f199" swAng="f206"/>
                <a:lnTo>
                  <a:pt x="f135" y="f136"/>
                </a:lnTo>
                <a:close/>
              </a:path>
            </a:pathLst>
          </a:custGeom>
          <a:noFill/>
          <a:ln w="25402">
            <a:solidFill>
              <a:srgbClr val="17375E"/>
            </a:solidFill>
            <a:prstDash val="solid"/>
          </a:ln>
          <a:effectLst>
            <a:outerShdw dist="38096" dir="2700000" algn="tl">
              <a:srgbClr val="17375E">
                <a:alpha val="40000"/>
              </a:srgbClr>
            </a:outerShdw>
          </a:effectLst>
        </p:spPr>
        <p:txBody>
          <a:bodyPr anchor="ctr" anchorCtr="1"/>
          <a:lstStyle/>
          <a:p>
            <a:pPr algn="ctr" eaLnBrk="1" fontAlgn="auto" hangingPunct="1">
              <a:spcBef>
                <a:spcPts val="0"/>
              </a:spcBef>
              <a:spcAft>
                <a:spcPts val="0"/>
              </a:spcAft>
              <a:defRPr sz="1800" b="0" i="0" u="none" strike="noStrike" kern="0" cap="none" spc="0" baseline="0">
                <a:solidFill>
                  <a:srgbClr val="000000"/>
                </a:solidFill>
                <a:uFillTx/>
              </a:defRPr>
            </a:pPr>
            <a:endParaRPr lang="nl-NL" kern="0">
              <a:solidFill>
                <a:srgbClr val="FFFFFF"/>
              </a:solidFill>
              <a:latin typeface="Calibri"/>
              <a:cs typeface="+mn-cs"/>
            </a:endParaRPr>
          </a:p>
        </p:txBody>
      </p:sp>
      <p:pic>
        <p:nvPicPr>
          <p:cNvPr id="14343" name="Afbeelding 7" descr="Afbeelding met tekst&#10;&#10;Automatisch gegenereerde beschrijving">
            <a:extLst>
              <a:ext uri="{FF2B5EF4-FFF2-40B4-BE49-F238E27FC236}">
                <a16:creationId xmlns:a16="http://schemas.microsoft.com/office/drawing/2014/main" id="{ABBBF47C-E220-4BBA-9D2C-033C1234A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6046788"/>
            <a:ext cx="14541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ffice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13921</TotalTime>
  <Words>1771</Words>
  <Application>Microsoft Office PowerPoint</Application>
  <PresentationFormat>Diavoorstelling (4:3)</PresentationFormat>
  <Paragraphs>260</Paragraphs>
  <Slides>68</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68</vt:i4>
      </vt:variant>
    </vt:vector>
  </HeadingPairs>
  <TitlesOfParts>
    <vt:vector size="74" baseType="lpstr">
      <vt:lpstr>Arial</vt:lpstr>
      <vt:lpstr>Arial Narrow</vt:lpstr>
      <vt:lpstr>Arial Rounded MT Bold</vt:lpstr>
      <vt:lpstr>Calibri</vt:lpstr>
      <vt:lpstr>Ravie</vt:lpstr>
      <vt:lpstr>Office 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Annelou van Noort</dc:creator>
  <cp:lastModifiedBy>Annelou van Noort</cp:lastModifiedBy>
  <cp:revision>213</cp:revision>
  <dcterms:created xsi:type="dcterms:W3CDTF">2011-08-28T04:32:41Z</dcterms:created>
  <dcterms:modified xsi:type="dcterms:W3CDTF">2022-03-15T18:41:07Z</dcterms:modified>
</cp:coreProperties>
</file>