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6"/>
  </p:sldMasterIdLst>
  <p:notesMasterIdLst>
    <p:notesMasterId r:id="rId15"/>
  </p:notesMasterIdLst>
  <p:handoutMasterIdLst>
    <p:handoutMasterId r:id="rId16"/>
  </p:handoutMasterIdLst>
  <p:sldIdLst>
    <p:sldId id="347" r:id="rId7"/>
    <p:sldId id="388" r:id="rId8"/>
    <p:sldId id="394" r:id="rId9"/>
    <p:sldId id="395" r:id="rId10"/>
    <p:sldId id="392" r:id="rId11"/>
    <p:sldId id="393" r:id="rId12"/>
    <p:sldId id="386" r:id="rId13"/>
    <p:sldId id="390" r:id="rId14"/>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7A8A1F-0B34-DC65-F558-187CCECBB2A8}" name="Helm, R.P. van der (Ruben) (STAT_MON)" initials="HRvd((" userId="S::r.p.van.der.helm@dnb.nl::a38658f2-17e9-44aa-8b45-ce169143d99c" providerId="AD"/>
  <p188:author id="{66D5AAA1-10DE-4AE0-BBF6-274C76D97512}" name="Doornbos, T.N. (Nynke) (STAT_MON)" initials="DT((" userId="S::n.doornbos@dnb.nl::a512d650-63df-4ee0-93df-401161cf7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as, L. (Lisanne) (STAT_VPS)" initials="L." lastIdx="1" clrIdx="0">
    <p:extLst>
      <p:ext uri="{19B8F6BF-5375-455C-9EA6-DF929625EA0E}">
        <p15:presenceInfo xmlns:p15="http://schemas.microsoft.com/office/powerpoint/2012/main" userId="Maas, L. (Lisanne) (STAT_VPS)" providerId="None"/>
      </p:ext>
    </p:extLst>
  </p:cmAuthor>
  <p:cmAuthor id="2" name="Smid, H. (Hugo) (STAT_MBS)" initials="H."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FF"/>
    <a:srgbClr val="211261"/>
    <a:srgbClr val="EAE7F4"/>
    <a:srgbClr val="323E48"/>
    <a:srgbClr val="410099"/>
    <a:srgbClr val="7B98AC"/>
    <a:srgbClr val="D7CCAF"/>
    <a:srgbClr val="98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2B04A-91D7-4F47-A821-88C39B041F0C}" v="16" dt="2023-07-06T08:40:40.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906" y="3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Teeselink, H.J.R. (Henk) (STAT_MON)" userId="488e0d63-4556-48a0-b65d-14a0d08a76cb" providerId="ADAL" clId="{B4A622C9-2E6D-402E-A3D2-FD9CE184B56E}"/>
    <pc:docChg chg="undo custSel addSld delSld modSld sldOrd">
      <pc:chgData name="Klein Teeselink, H.J.R. (Henk) (STAT_MON)" userId="488e0d63-4556-48a0-b65d-14a0d08a76cb" providerId="ADAL" clId="{B4A622C9-2E6D-402E-A3D2-FD9CE184B56E}" dt="2023-04-18T09:56:14.804" v="2945" actId="20577"/>
      <pc:docMkLst>
        <pc:docMk/>
      </pc:docMkLst>
      <pc:sldChg chg="del">
        <pc:chgData name="Klein Teeselink, H.J.R. (Henk) (STAT_MON)" userId="488e0d63-4556-48a0-b65d-14a0d08a76cb" providerId="ADAL" clId="{B4A622C9-2E6D-402E-A3D2-FD9CE184B56E}" dt="2023-04-05T11:46:19.125" v="665" actId="47"/>
        <pc:sldMkLst>
          <pc:docMk/>
          <pc:sldMk cId="1016721292" sldId="331"/>
        </pc:sldMkLst>
      </pc:sldChg>
      <pc:sldChg chg="modSp add del mod ord">
        <pc:chgData name="Klein Teeselink, H.J.R. (Henk) (STAT_MON)" userId="488e0d63-4556-48a0-b65d-14a0d08a76cb" providerId="ADAL" clId="{B4A622C9-2E6D-402E-A3D2-FD9CE184B56E}" dt="2023-04-05T11:45:53.810" v="663" actId="47"/>
        <pc:sldMkLst>
          <pc:docMk/>
          <pc:sldMk cId="3371531118" sldId="340"/>
        </pc:sldMkLst>
        <pc:spChg chg="mod">
          <ac:chgData name="Klein Teeselink, H.J.R. (Henk) (STAT_MON)" userId="488e0d63-4556-48a0-b65d-14a0d08a76cb" providerId="ADAL" clId="{B4A622C9-2E6D-402E-A3D2-FD9CE184B56E}" dt="2023-04-05T11:28:38.879" v="187" actId="20577"/>
          <ac:spMkLst>
            <pc:docMk/>
            <pc:sldMk cId="3371531118" sldId="340"/>
            <ac:spMk id="2" creationId="{00000000-0000-0000-0000-000000000000}"/>
          </ac:spMkLst>
        </pc:spChg>
        <pc:spChg chg="mod">
          <ac:chgData name="Klein Teeselink, H.J.R. (Henk) (STAT_MON)" userId="488e0d63-4556-48a0-b65d-14a0d08a76cb" providerId="ADAL" clId="{B4A622C9-2E6D-402E-A3D2-FD9CE184B56E}" dt="2023-04-05T11:33:28.999" v="284" actId="20577"/>
          <ac:spMkLst>
            <pc:docMk/>
            <pc:sldMk cId="3371531118" sldId="340"/>
            <ac:spMk id="3" creationId="{00000000-0000-0000-0000-000000000000}"/>
          </ac:spMkLst>
        </pc:spChg>
      </pc:sldChg>
      <pc:sldChg chg="modSp mod">
        <pc:chgData name="Klein Teeselink, H.J.R. (Henk) (STAT_MON)" userId="488e0d63-4556-48a0-b65d-14a0d08a76cb" providerId="ADAL" clId="{B4A622C9-2E6D-402E-A3D2-FD9CE184B56E}" dt="2023-04-05T11:43:27.806" v="624" actId="20577"/>
        <pc:sldMkLst>
          <pc:docMk/>
          <pc:sldMk cId="3120313044" sldId="347"/>
        </pc:sldMkLst>
        <pc:spChg chg="mod">
          <ac:chgData name="Klein Teeselink, H.J.R. (Henk) (STAT_MON)" userId="488e0d63-4556-48a0-b65d-14a0d08a76cb" providerId="ADAL" clId="{B4A622C9-2E6D-402E-A3D2-FD9CE184B56E}" dt="2023-04-05T11:43:27.806" v="624" actId="20577"/>
          <ac:spMkLst>
            <pc:docMk/>
            <pc:sldMk cId="3120313044" sldId="347"/>
            <ac:spMk id="188418" creationId="{00000000-0000-0000-0000-000000000000}"/>
          </ac:spMkLst>
        </pc:spChg>
      </pc:sldChg>
      <pc:sldChg chg="modSp mod">
        <pc:chgData name="Klein Teeselink, H.J.R. (Henk) (STAT_MON)" userId="488e0d63-4556-48a0-b65d-14a0d08a76cb" providerId="ADAL" clId="{B4A622C9-2E6D-402E-A3D2-FD9CE184B56E}" dt="2023-04-05T11:43:42.673" v="639" actId="20577"/>
        <pc:sldMkLst>
          <pc:docMk/>
          <pc:sldMk cId="553105973" sldId="348"/>
        </pc:sldMkLst>
        <pc:spChg chg="mod">
          <ac:chgData name="Klein Teeselink, H.J.R. (Henk) (STAT_MON)" userId="488e0d63-4556-48a0-b65d-14a0d08a76cb" providerId="ADAL" clId="{B4A622C9-2E6D-402E-A3D2-FD9CE184B56E}" dt="2023-04-05T11:43:42.673" v="639" actId="20577"/>
          <ac:spMkLst>
            <pc:docMk/>
            <pc:sldMk cId="553105973" sldId="348"/>
            <ac:spMk id="6" creationId="{00000000-0000-0000-0000-000000000000}"/>
          </ac:spMkLst>
        </pc:spChg>
      </pc:sldChg>
      <pc:sldChg chg="modSp mod">
        <pc:chgData name="Klein Teeselink, H.J.R. (Henk) (STAT_MON)" userId="488e0d63-4556-48a0-b65d-14a0d08a76cb" providerId="ADAL" clId="{B4A622C9-2E6D-402E-A3D2-FD9CE184B56E}" dt="2023-04-18T09:55:38.831" v="2861" actId="20577"/>
        <pc:sldMkLst>
          <pc:docMk/>
          <pc:sldMk cId="2305797477" sldId="369"/>
        </pc:sldMkLst>
        <pc:spChg chg="mod">
          <ac:chgData name="Klein Teeselink, H.J.R. (Henk) (STAT_MON)" userId="488e0d63-4556-48a0-b65d-14a0d08a76cb" providerId="ADAL" clId="{B4A622C9-2E6D-402E-A3D2-FD9CE184B56E}" dt="2023-04-18T09:55:38.831" v="2861" actId="20577"/>
          <ac:spMkLst>
            <pc:docMk/>
            <pc:sldMk cId="2305797477" sldId="369"/>
            <ac:spMk id="3" creationId="{00000000-0000-0000-0000-000000000000}"/>
          </ac:spMkLst>
        </pc:spChg>
      </pc:sldChg>
      <pc:sldChg chg="modSp mod">
        <pc:chgData name="Klein Teeselink, H.J.R. (Henk) (STAT_MON)" userId="488e0d63-4556-48a0-b65d-14a0d08a76cb" providerId="ADAL" clId="{B4A622C9-2E6D-402E-A3D2-FD9CE184B56E}" dt="2023-04-05T11:03:45.323" v="39" actId="6549"/>
        <pc:sldMkLst>
          <pc:docMk/>
          <pc:sldMk cId="2980034584" sldId="370"/>
        </pc:sldMkLst>
        <pc:spChg chg="mod">
          <ac:chgData name="Klein Teeselink, H.J.R. (Henk) (STAT_MON)" userId="488e0d63-4556-48a0-b65d-14a0d08a76cb" providerId="ADAL" clId="{B4A622C9-2E6D-402E-A3D2-FD9CE184B56E}" dt="2023-04-05T11:03:45.323" v="39" actId="6549"/>
          <ac:spMkLst>
            <pc:docMk/>
            <pc:sldMk cId="2980034584" sldId="370"/>
            <ac:spMk id="2" creationId="{00000000-0000-0000-0000-000000000000}"/>
          </ac:spMkLst>
        </pc:spChg>
      </pc:sldChg>
      <pc:sldChg chg="addSp delSp modSp mod">
        <pc:chgData name="Klein Teeselink, H.J.R. (Henk) (STAT_MON)" userId="488e0d63-4556-48a0-b65d-14a0d08a76cb" providerId="ADAL" clId="{B4A622C9-2E6D-402E-A3D2-FD9CE184B56E}" dt="2023-04-18T09:56:14.804" v="2945" actId="20577"/>
        <pc:sldMkLst>
          <pc:docMk/>
          <pc:sldMk cId="3525479007" sldId="374"/>
        </pc:sldMkLst>
        <pc:spChg chg="add del mod">
          <ac:chgData name="Klein Teeselink, H.J.R. (Henk) (STAT_MON)" userId="488e0d63-4556-48a0-b65d-14a0d08a76cb" providerId="ADAL" clId="{B4A622C9-2E6D-402E-A3D2-FD9CE184B56E}" dt="2023-04-18T09:44:21.005" v="2788"/>
          <ac:spMkLst>
            <pc:docMk/>
            <pc:sldMk cId="3525479007" sldId="374"/>
            <ac:spMk id="3" creationId="{84986586-F8D5-2C03-4FB9-20D366528613}"/>
          </ac:spMkLst>
        </pc:spChg>
        <pc:spChg chg="add del mod">
          <ac:chgData name="Klein Teeselink, H.J.R. (Henk) (STAT_MON)" userId="488e0d63-4556-48a0-b65d-14a0d08a76cb" providerId="ADAL" clId="{B4A622C9-2E6D-402E-A3D2-FD9CE184B56E}" dt="2023-04-18T09:45:11.007" v="2793"/>
          <ac:spMkLst>
            <pc:docMk/>
            <pc:sldMk cId="3525479007" sldId="374"/>
            <ac:spMk id="6" creationId="{0A420DE0-CB22-DF89-16C0-9F456B2D003D}"/>
          </ac:spMkLst>
        </pc:spChg>
        <pc:spChg chg="add del mod">
          <ac:chgData name="Klein Teeselink, H.J.R. (Henk) (STAT_MON)" userId="488e0d63-4556-48a0-b65d-14a0d08a76cb" providerId="ADAL" clId="{B4A622C9-2E6D-402E-A3D2-FD9CE184B56E}" dt="2023-04-18T09:45:47.809" v="2797"/>
          <ac:spMkLst>
            <pc:docMk/>
            <pc:sldMk cId="3525479007" sldId="374"/>
            <ac:spMk id="9" creationId="{BDB27677-5128-1663-B593-3DBFBDD5C2B2}"/>
          </ac:spMkLst>
        </pc:spChg>
        <pc:spChg chg="add del mod">
          <ac:chgData name="Klein Teeselink, H.J.R. (Henk) (STAT_MON)" userId="488e0d63-4556-48a0-b65d-14a0d08a76cb" providerId="ADAL" clId="{B4A622C9-2E6D-402E-A3D2-FD9CE184B56E}" dt="2023-04-18T09:46:03.208" v="2803"/>
          <ac:spMkLst>
            <pc:docMk/>
            <pc:sldMk cId="3525479007" sldId="374"/>
            <ac:spMk id="12" creationId="{D30B821F-8BFE-93B3-6130-DF64D752207C}"/>
          </ac:spMkLst>
        </pc:spChg>
        <pc:spChg chg="add del mod">
          <ac:chgData name="Klein Teeselink, H.J.R. (Henk) (STAT_MON)" userId="488e0d63-4556-48a0-b65d-14a0d08a76cb" providerId="ADAL" clId="{B4A622C9-2E6D-402E-A3D2-FD9CE184B56E}" dt="2023-04-18T09:48:18.733" v="2816"/>
          <ac:spMkLst>
            <pc:docMk/>
            <pc:sldMk cId="3525479007" sldId="374"/>
            <ac:spMk id="15" creationId="{7A329C73-A6A3-0EA5-1576-A5C9B8C05915}"/>
          </ac:spMkLst>
        </pc:spChg>
        <pc:spChg chg="add del mod">
          <ac:chgData name="Klein Teeselink, H.J.R. (Henk) (STAT_MON)" userId="488e0d63-4556-48a0-b65d-14a0d08a76cb" providerId="ADAL" clId="{B4A622C9-2E6D-402E-A3D2-FD9CE184B56E}" dt="2023-04-18T09:49:02.567" v="2822"/>
          <ac:spMkLst>
            <pc:docMk/>
            <pc:sldMk cId="3525479007" sldId="374"/>
            <ac:spMk id="21" creationId="{DB126013-4D03-E0AE-2519-818975E49EF8}"/>
          </ac:spMkLst>
        </pc:spChg>
        <pc:spChg chg="add del mod">
          <ac:chgData name="Klein Teeselink, H.J.R. (Henk) (STAT_MON)" userId="488e0d63-4556-48a0-b65d-14a0d08a76cb" providerId="ADAL" clId="{B4A622C9-2E6D-402E-A3D2-FD9CE184B56E}" dt="2023-04-18T09:49:38.635" v="2827"/>
          <ac:spMkLst>
            <pc:docMk/>
            <pc:sldMk cId="3525479007" sldId="374"/>
            <ac:spMk id="24" creationId="{9E977402-0E20-9438-4EA2-964DA56CC61A}"/>
          </ac:spMkLst>
        </pc:spChg>
        <pc:spChg chg="add del mod">
          <ac:chgData name="Klein Teeselink, H.J.R. (Henk) (STAT_MON)" userId="488e0d63-4556-48a0-b65d-14a0d08a76cb" providerId="ADAL" clId="{B4A622C9-2E6D-402E-A3D2-FD9CE184B56E}" dt="2023-04-18T09:50:02.728" v="2834"/>
          <ac:spMkLst>
            <pc:docMk/>
            <pc:sldMk cId="3525479007" sldId="374"/>
            <ac:spMk id="27" creationId="{9BA6AE81-7FE5-6489-E21E-2883CA350AFD}"/>
          </ac:spMkLst>
        </pc:spChg>
        <pc:spChg chg="add del mod">
          <ac:chgData name="Klein Teeselink, H.J.R. (Henk) (STAT_MON)" userId="488e0d63-4556-48a0-b65d-14a0d08a76cb" providerId="ADAL" clId="{B4A622C9-2E6D-402E-A3D2-FD9CE184B56E}" dt="2023-04-18T09:54:44.824" v="2848" actId="22"/>
          <ac:spMkLst>
            <pc:docMk/>
            <pc:sldMk cId="3525479007" sldId="374"/>
            <ac:spMk id="33" creationId="{1097A06F-F6D7-E974-5487-FD4FE0C493B3}"/>
          </ac:spMkLst>
        </pc:spChg>
        <pc:spChg chg="mod">
          <ac:chgData name="Klein Teeselink, H.J.R. (Henk) (STAT_MON)" userId="488e0d63-4556-48a0-b65d-14a0d08a76cb" providerId="ADAL" clId="{B4A622C9-2E6D-402E-A3D2-FD9CE184B56E}" dt="2023-04-18T09:56:14.804" v="2945" actId="20577"/>
          <ac:spMkLst>
            <pc:docMk/>
            <pc:sldMk cId="3525479007" sldId="374"/>
            <ac:spMk id="37" creationId="{B42312CD-8088-55E1-F76B-CCCFA5116841}"/>
          </ac:spMkLst>
        </pc:spChg>
        <pc:graphicFrameChg chg="add del mod modGraphic">
          <ac:chgData name="Klein Teeselink, H.J.R. (Henk) (STAT_MON)" userId="488e0d63-4556-48a0-b65d-14a0d08a76cb" providerId="ADAL" clId="{B4A622C9-2E6D-402E-A3D2-FD9CE184B56E}" dt="2023-04-18T09:45:44.967" v="2796" actId="478"/>
          <ac:graphicFrameMkLst>
            <pc:docMk/>
            <pc:sldMk cId="3525479007" sldId="374"/>
            <ac:graphicFrameMk id="7" creationId="{4F83B1D9-DDA7-BD18-F98A-131E0D574525}"/>
          </ac:graphicFrameMkLst>
        </pc:graphicFrameChg>
        <pc:graphicFrameChg chg="add del mod">
          <ac:chgData name="Klein Teeselink, H.J.R. (Henk) (STAT_MON)" userId="488e0d63-4556-48a0-b65d-14a0d08a76cb" providerId="ADAL" clId="{B4A622C9-2E6D-402E-A3D2-FD9CE184B56E}" dt="2023-04-18T09:47:57.010" v="2812" actId="478"/>
          <ac:graphicFrameMkLst>
            <pc:docMk/>
            <pc:sldMk cId="3525479007" sldId="374"/>
            <ac:graphicFrameMk id="16" creationId="{4EAA4A91-4B30-8E03-73A7-2B079D241719}"/>
          </ac:graphicFrameMkLst>
        </pc:graphicFrameChg>
        <pc:graphicFrameChg chg="add del mod modGraphic">
          <ac:chgData name="Klein Teeselink, H.J.R. (Henk) (STAT_MON)" userId="488e0d63-4556-48a0-b65d-14a0d08a76cb" providerId="ADAL" clId="{B4A622C9-2E6D-402E-A3D2-FD9CE184B56E}" dt="2023-04-18T09:49:50.240" v="2833" actId="478"/>
          <ac:graphicFrameMkLst>
            <pc:docMk/>
            <pc:sldMk cId="3525479007" sldId="374"/>
            <ac:graphicFrameMk id="25" creationId="{0EADDB30-DE76-B262-19DD-E6B9D0ED2ADE}"/>
          </ac:graphicFrameMkLst>
        </pc:graphicFrameChg>
        <pc:picChg chg="add del mod">
          <ac:chgData name="Klein Teeselink, H.J.R. (Henk) (STAT_MON)" userId="488e0d63-4556-48a0-b65d-14a0d08a76cb" providerId="ADAL" clId="{B4A622C9-2E6D-402E-A3D2-FD9CE184B56E}" dt="2023-04-18T09:44:29.917" v="2792" actId="478"/>
          <ac:picMkLst>
            <pc:docMk/>
            <pc:sldMk cId="3525479007" sldId="374"/>
            <ac:picMk id="2" creationId="{80B5D814-2C76-C323-3521-6CD0C3BF58D5}"/>
          </ac:picMkLst>
        </pc:picChg>
        <pc:picChg chg="del">
          <ac:chgData name="Klein Teeselink, H.J.R. (Henk) (STAT_MON)" userId="488e0d63-4556-48a0-b65d-14a0d08a76cb" providerId="ADAL" clId="{B4A622C9-2E6D-402E-A3D2-FD9CE184B56E}" dt="2023-04-17T09:39:15.898" v="2779" actId="478"/>
          <ac:picMkLst>
            <pc:docMk/>
            <pc:sldMk cId="3525479007" sldId="374"/>
            <ac:picMk id="10" creationId="{783248C7-9944-FDCD-6735-0B4D14E7FCBE}"/>
          </ac:picMkLst>
        </pc:picChg>
        <pc:picChg chg="add del mod">
          <ac:chgData name="Klein Teeselink, H.J.R. (Henk) (STAT_MON)" userId="488e0d63-4556-48a0-b65d-14a0d08a76cb" providerId="ADAL" clId="{B4A622C9-2E6D-402E-A3D2-FD9CE184B56E}" dt="2023-04-18T09:45:59.079" v="2802" actId="478"/>
          <ac:picMkLst>
            <pc:docMk/>
            <pc:sldMk cId="3525479007" sldId="374"/>
            <ac:picMk id="10" creationId="{9CA288AC-4819-853F-EB9F-5BF81BDB5546}"/>
          </ac:picMkLst>
        </pc:picChg>
        <pc:picChg chg="add del mod">
          <ac:chgData name="Klein Teeselink, H.J.R. (Henk) (STAT_MON)" userId="488e0d63-4556-48a0-b65d-14a0d08a76cb" providerId="ADAL" clId="{B4A622C9-2E6D-402E-A3D2-FD9CE184B56E}" dt="2023-04-18T09:47:47.553" v="2808" actId="478"/>
          <ac:picMkLst>
            <pc:docMk/>
            <pc:sldMk cId="3525479007" sldId="374"/>
            <ac:picMk id="13" creationId="{8AF48304-908F-34A7-6B89-479115667094}"/>
          </ac:picMkLst>
        </pc:picChg>
        <pc:picChg chg="add del mod">
          <ac:chgData name="Klein Teeselink, H.J.R. (Henk) (STAT_MON)" userId="488e0d63-4556-48a0-b65d-14a0d08a76cb" providerId="ADAL" clId="{B4A622C9-2E6D-402E-A3D2-FD9CE184B56E}" dt="2023-04-18T09:48:04.089" v="2815" actId="478"/>
          <ac:picMkLst>
            <pc:docMk/>
            <pc:sldMk cId="3525479007" sldId="374"/>
            <ac:picMk id="17" creationId="{7CCEF25F-D279-B60A-D4AA-88276EE6D733}"/>
          </ac:picMkLst>
        </pc:picChg>
        <pc:picChg chg="add del mod">
          <ac:chgData name="Klein Teeselink, H.J.R. (Henk) (STAT_MON)" userId="488e0d63-4556-48a0-b65d-14a0d08a76cb" providerId="ADAL" clId="{B4A622C9-2E6D-402E-A3D2-FD9CE184B56E}" dt="2023-04-18T09:48:51.141" v="2821" actId="478"/>
          <ac:picMkLst>
            <pc:docMk/>
            <pc:sldMk cId="3525479007" sldId="374"/>
            <ac:picMk id="18" creationId="{9D99D7FA-89D9-8ECA-0E3F-DD4B90032B50}"/>
          </ac:picMkLst>
        </pc:picChg>
        <pc:picChg chg="add del mod">
          <ac:chgData name="Klein Teeselink, H.J.R. (Henk) (STAT_MON)" userId="488e0d63-4556-48a0-b65d-14a0d08a76cb" providerId="ADAL" clId="{B4A622C9-2E6D-402E-A3D2-FD9CE184B56E}" dt="2023-04-18T09:49:10.948" v="2825" actId="478"/>
          <ac:picMkLst>
            <pc:docMk/>
            <pc:sldMk cId="3525479007" sldId="374"/>
            <ac:picMk id="19" creationId="{42C16817-EAD9-0E6D-7751-41FE15F72175}"/>
          </ac:picMkLst>
        </pc:picChg>
        <pc:picChg chg="add del mod">
          <ac:chgData name="Klein Teeselink, H.J.R. (Henk) (STAT_MON)" userId="488e0d63-4556-48a0-b65d-14a0d08a76cb" providerId="ADAL" clId="{B4A622C9-2E6D-402E-A3D2-FD9CE184B56E}" dt="2023-04-18T09:49:28.327" v="2826" actId="478"/>
          <ac:picMkLst>
            <pc:docMk/>
            <pc:sldMk cId="3525479007" sldId="374"/>
            <ac:picMk id="22" creationId="{A3CB1D33-125B-F44E-778F-80C7C285C6D9}"/>
          </ac:picMkLst>
        </pc:picChg>
        <pc:picChg chg="add del mod">
          <ac:chgData name="Klein Teeselink, H.J.R. (Henk) (STAT_MON)" userId="488e0d63-4556-48a0-b65d-14a0d08a76cb" providerId="ADAL" clId="{B4A622C9-2E6D-402E-A3D2-FD9CE184B56E}" dt="2023-04-18T09:52:38.673" v="2847" actId="478"/>
          <ac:picMkLst>
            <pc:docMk/>
            <pc:sldMk cId="3525479007" sldId="374"/>
            <ac:picMk id="28" creationId="{1F28C30E-928E-C92E-F03C-A49F0E3CFE2E}"/>
          </ac:picMkLst>
        </pc:picChg>
        <pc:picChg chg="add del mod">
          <ac:chgData name="Klein Teeselink, H.J.R. (Henk) (STAT_MON)" userId="488e0d63-4556-48a0-b65d-14a0d08a76cb" providerId="ADAL" clId="{B4A622C9-2E6D-402E-A3D2-FD9CE184B56E}" dt="2023-04-18T09:50:54.003" v="2841" actId="478"/>
          <ac:picMkLst>
            <pc:docMk/>
            <pc:sldMk cId="3525479007" sldId="374"/>
            <ac:picMk id="29" creationId="{F3B43BC4-E46F-A9C2-6DA2-A9E7C0E6FB6A}"/>
          </ac:picMkLst>
        </pc:picChg>
        <pc:picChg chg="add mod">
          <ac:chgData name="Klein Teeselink, H.J.R. (Henk) (STAT_MON)" userId="488e0d63-4556-48a0-b65d-14a0d08a76cb" providerId="ADAL" clId="{B4A622C9-2E6D-402E-A3D2-FD9CE184B56E}" dt="2023-04-18T09:55:09.777" v="2852" actId="1076"/>
          <ac:picMkLst>
            <pc:docMk/>
            <pc:sldMk cId="3525479007" sldId="374"/>
            <ac:picMk id="31" creationId="{06E7307F-E599-AD64-83A8-6773A58C66FB}"/>
          </ac:picMkLst>
        </pc:picChg>
        <pc:picChg chg="add mod ord">
          <ac:chgData name="Klein Teeselink, H.J.R. (Henk) (STAT_MON)" userId="488e0d63-4556-48a0-b65d-14a0d08a76cb" providerId="ADAL" clId="{B4A622C9-2E6D-402E-A3D2-FD9CE184B56E}" dt="2023-04-18T09:55:16.883" v="2853" actId="14100"/>
          <ac:picMkLst>
            <pc:docMk/>
            <pc:sldMk cId="3525479007" sldId="374"/>
            <ac:picMk id="35" creationId="{5A1B5AF0-11A7-DA91-CA00-BFEC115A45DD}"/>
          </ac:picMkLst>
        </pc:picChg>
      </pc:sldChg>
      <pc:sldChg chg="del">
        <pc:chgData name="Klein Teeselink, H.J.R. (Henk) (STAT_MON)" userId="488e0d63-4556-48a0-b65d-14a0d08a76cb" providerId="ADAL" clId="{B4A622C9-2E6D-402E-A3D2-FD9CE184B56E}" dt="2023-04-05T11:46:17.886" v="664" actId="47"/>
        <pc:sldMkLst>
          <pc:docMk/>
          <pc:sldMk cId="1023777445" sldId="380"/>
        </pc:sldMkLst>
      </pc:sldChg>
      <pc:sldChg chg="new del">
        <pc:chgData name="Klein Teeselink, H.J.R. (Henk) (STAT_MON)" userId="488e0d63-4556-48a0-b65d-14a0d08a76cb" providerId="ADAL" clId="{B4A622C9-2E6D-402E-A3D2-FD9CE184B56E}" dt="2023-04-05T09:16:50.441" v="2" actId="47"/>
        <pc:sldMkLst>
          <pc:docMk/>
          <pc:sldMk cId="1050981062" sldId="385"/>
        </pc:sldMkLst>
      </pc:sldChg>
      <pc:sldChg chg="addSp modSp add mod ord">
        <pc:chgData name="Klein Teeselink, H.J.R. (Henk) (STAT_MON)" userId="488e0d63-4556-48a0-b65d-14a0d08a76cb" providerId="ADAL" clId="{B4A622C9-2E6D-402E-A3D2-FD9CE184B56E}" dt="2023-04-11T09:16:07.077" v="2599" actId="20577"/>
        <pc:sldMkLst>
          <pc:docMk/>
          <pc:sldMk cId="4218077423" sldId="386"/>
        </pc:sldMkLst>
        <pc:spChg chg="mod">
          <ac:chgData name="Klein Teeselink, H.J.R. (Henk) (STAT_MON)" userId="488e0d63-4556-48a0-b65d-14a0d08a76cb" providerId="ADAL" clId="{B4A622C9-2E6D-402E-A3D2-FD9CE184B56E}" dt="2023-04-06T11:44:09.564" v="2532" actId="1076"/>
          <ac:spMkLst>
            <pc:docMk/>
            <pc:sldMk cId="4218077423" sldId="386"/>
            <ac:spMk id="2" creationId="{00000000-0000-0000-0000-000000000000}"/>
          </ac:spMkLst>
        </pc:spChg>
        <pc:spChg chg="mod">
          <ac:chgData name="Klein Teeselink, H.J.R. (Henk) (STAT_MON)" userId="488e0d63-4556-48a0-b65d-14a0d08a76cb" providerId="ADAL" clId="{B4A622C9-2E6D-402E-A3D2-FD9CE184B56E}" dt="2023-04-11T09:16:07.077" v="2599" actId="20577"/>
          <ac:spMkLst>
            <pc:docMk/>
            <pc:sldMk cId="4218077423" sldId="386"/>
            <ac:spMk id="6" creationId="{00000000-0000-0000-0000-000000000000}"/>
          </ac:spMkLst>
        </pc:spChg>
        <pc:picChg chg="add mod">
          <ac:chgData name="Klein Teeselink, H.J.R. (Henk) (STAT_MON)" userId="488e0d63-4556-48a0-b65d-14a0d08a76cb" providerId="ADAL" clId="{B4A622C9-2E6D-402E-A3D2-FD9CE184B56E}" dt="2023-04-11T09:16:01.143" v="2597" actId="1076"/>
          <ac:picMkLst>
            <pc:docMk/>
            <pc:sldMk cId="4218077423" sldId="386"/>
            <ac:picMk id="3" creationId="{BCCC8758-58A8-E1FD-3BB0-C8F7D713A135}"/>
          </ac:picMkLst>
        </pc:picChg>
      </pc:sldChg>
      <pc:sldChg chg="new del">
        <pc:chgData name="Klein Teeselink, H.J.R. (Henk) (STAT_MON)" userId="488e0d63-4556-48a0-b65d-14a0d08a76cb" providerId="ADAL" clId="{B4A622C9-2E6D-402E-A3D2-FD9CE184B56E}" dt="2023-04-05T09:17:05.452" v="5" actId="47"/>
        <pc:sldMkLst>
          <pc:docMk/>
          <pc:sldMk cId="2465124440" sldId="387"/>
        </pc:sldMkLst>
      </pc:sldChg>
      <pc:sldChg chg="new del">
        <pc:chgData name="Klein Teeselink, H.J.R. (Henk) (STAT_MON)" userId="488e0d63-4556-48a0-b65d-14a0d08a76cb" providerId="ADAL" clId="{B4A622C9-2E6D-402E-A3D2-FD9CE184B56E}" dt="2023-04-05T09:55:00.349" v="10" actId="47"/>
        <pc:sldMkLst>
          <pc:docMk/>
          <pc:sldMk cId="3639683470" sldId="387"/>
        </pc:sldMkLst>
      </pc:sldChg>
      <pc:sldChg chg="modSp add mod ord">
        <pc:chgData name="Klein Teeselink, H.J.R. (Henk) (STAT_MON)" userId="488e0d63-4556-48a0-b65d-14a0d08a76cb" providerId="ADAL" clId="{B4A622C9-2E6D-402E-A3D2-FD9CE184B56E}" dt="2023-04-06T11:25:18.905" v="1927" actId="113"/>
        <pc:sldMkLst>
          <pc:docMk/>
          <pc:sldMk cId="1522136569" sldId="388"/>
        </pc:sldMkLst>
        <pc:spChg chg="mod">
          <ac:chgData name="Klein Teeselink, H.J.R. (Henk) (STAT_MON)" userId="488e0d63-4556-48a0-b65d-14a0d08a76cb" providerId="ADAL" clId="{B4A622C9-2E6D-402E-A3D2-FD9CE184B56E}" dt="2023-04-05T11:30:41.034" v="241" actId="1076"/>
          <ac:spMkLst>
            <pc:docMk/>
            <pc:sldMk cId="1522136569" sldId="388"/>
            <ac:spMk id="2" creationId="{00000000-0000-0000-0000-000000000000}"/>
          </ac:spMkLst>
        </pc:spChg>
        <pc:spChg chg="mod">
          <ac:chgData name="Klein Teeselink, H.J.R. (Henk) (STAT_MON)" userId="488e0d63-4556-48a0-b65d-14a0d08a76cb" providerId="ADAL" clId="{B4A622C9-2E6D-402E-A3D2-FD9CE184B56E}" dt="2023-04-06T11:25:18.905" v="1927" actId="113"/>
          <ac:spMkLst>
            <pc:docMk/>
            <pc:sldMk cId="1522136569" sldId="388"/>
            <ac:spMk id="3" creationId="{00000000-0000-0000-0000-000000000000}"/>
          </ac:spMkLst>
        </pc:spChg>
      </pc:sldChg>
      <pc:sldChg chg="new del">
        <pc:chgData name="Klein Teeselink, H.J.R. (Henk) (STAT_MON)" userId="488e0d63-4556-48a0-b65d-14a0d08a76cb" providerId="ADAL" clId="{B4A622C9-2E6D-402E-A3D2-FD9CE184B56E}" dt="2023-04-06T11:44:26.847" v="2535" actId="47"/>
        <pc:sldMkLst>
          <pc:docMk/>
          <pc:sldMk cId="2611877980" sldId="389"/>
        </pc:sldMkLst>
      </pc:sldChg>
      <pc:sldChg chg="delSp modSp add mod ord">
        <pc:chgData name="Klein Teeselink, H.J.R. (Henk) (STAT_MON)" userId="488e0d63-4556-48a0-b65d-14a0d08a76cb" providerId="ADAL" clId="{B4A622C9-2E6D-402E-A3D2-FD9CE184B56E}" dt="2023-04-11T09:42:27.047" v="2778" actId="313"/>
        <pc:sldMkLst>
          <pc:docMk/>
          <pc:sldMk cId="610140764" sldId="390"/>
        </pc:sldMkLst>
        <pc:spChg chg="mod">
          <ac:chgData name="Klein Teeselink, H.J.R. (Henk) (STAT_MON)" userId="488e0d63-4556-48a0-b65d-14a0d08a76cb" providerId="ADAL" clId="{B4A622C9-2E6D-402E-A3D2-FD9CE184B56E}" dt="2023-04-11T09:19:09.603" v="2605" actId="1076"/>
          <ac:spMkLst>
            <pc:docMk/>
            <pc:sldMk cId="610140764" sldId="390"/>
            <ac:spMk id="2" creationId="{00000000-0000-0000-0000-000000000000}"/>
          </ac:spMkLst>
        </pc:spChg>
        <pc:spChg chg="mod">
          <ac:chgData name="Klein Teeselink, H.J.R. (Henk) (STAT_MON)" userId="488e0d63-4556-48a0-b65d-14a0d08a76cb" providerId="ADAL" clId="{B4A622C9-2E6D-402E-A3D2-FD9CE184B56E}" dt="2023-04-11T09:42:27.047" v="2778" actId="313"/>
          <ac:spMkLst>
            <pc:docMk/>
            <pc:sldMk cId="610140764" sldId="390"/>
            <ac:spMk id="6" creationId="{00000000-0000-0000-0000-000000000000}"/>
          </ac:spMkLst>
        </pc:spChg>
        <pc:picChg chg="del">
          <ac:chgData name="Klein Teeselink, H.J.R. (Henk) (STAT_MON)" userId="488e0d63-4556-48a0-b65d-14a0d08a76cb" providerId="ADAL" clId="{B4A622C9-2E6D-402E-A3D2-FD9CE184B56E}" dt="2023-04-05T12:01:53.505" v="1324" actId="478"/>
          <ac:picMkLst>
            <pc:docMk/>
            <pc:sldMk cId="610140764" sldId="390"/>
            <ac:picMk id="3" creationId="{BCCC8758-58A8-E1FD-3BB0-C8F7D713A135}"/>
          </ac:picMkLst>
        </pc:picChg>
      </pc:sldChg>
      <pc:sldChg chg="delCm">
        <pc:chgData name="Klein Teeselink, H.J.R. (Henk) (STAT_MON)" userId="488e0d63-4556-48a0-b65d-14a0d08a76cb" providerId="ADAL" clId="{B4A622C9-2E6D-402E-A3D2-FD9CE184B56E}" dt="2023-04-18T09:37:20.474" v="2787"/>
        <pc:sldMkLst>
          <pc:docMk/>
          <pc:sldMk cId="2236588626" sldId="394"/>
        </pc:sldMkLst>
        <pc:extLst>
          <p:ext xmlns:p="http://schemas.openxmlformats.org/presentationml/2006/main" uri="{D6D511B9-2390-475A-947B-AFAB55BFBCF1}">
            <pc226:cmChg xmlns:pc226="http://schemas.microsoft.com/office/powerpoint/2022/06/main/command" chg="del">
              <pc226:chgData name="Klein Teeselink, H.J.R. (Henk) (STAT_MON)" userId="488e0d63-4556-48a0-b65d-14a0d08a76cb" providerId="ADAL" clId="{B4A622C9-2E6D-402E-A3D2-FD9CE184B56E}" dt="2023-04-18T09:37:20.474" v="2787"/>
              <pc2:cmMkLst xmlns:pc2="http://schemas.microsoft.com/office/powerpoint/2019/9/main/command">
                <pc:docMk/>
                <pc:sldMk cId="2236588626" sldId="394"/>
                <pc2:cmMk id="{97136163-31F1-44C6-8862-A714F2F3C337}"/>
              </pc2:cmMkLst>
            </pc226:cmChg>
          </p:ext>
        </pc:extLst>
      </pc:sldChg>
      <pc:sldChg chg="delCm">
        <pc:chgData name="Klein Teeselink, H.J.R. (Henk) (STAT_MON)" userId="488e0d63-4556-48a0-b65d-14a0d08a76cb" providerId="ADAL" clId="{B4A622C9-2E6D-402E-A3D2-FD9CE184B56E}" dt="2023-04-18T09:37:08.742" v="2785"/>
        <pc:sldMkLst>
          <pc:docMk/>
          <pc:sldMk cId="1264172887" sldId="396"/>
        </pc:sldMkLst>
        <pc:extLst>
          <p:ext xmlns:p="http://schemas.openxmlformats.org/presentationml/2006/main" uri="{D6D511B9-2390-475A-947B-AFAB55BFBCF1}">
            <pc226:cmChg xmlns:pc226="http://schemas.microsoft.com/office/powerpoint/2022/06/main/command" chg="del">
              <pc226:chgData name="Klein Teeselink, H.J.R. (Henk) (STAT_MON)" userId="488e0d63-4556-48a0-b65d-14a0d08a76cb" providerId="ADAL" clId="{B4A622C9-2E6D-402E-A3D2-FD9CE184B56E}" dt="2023-04-18T09:37:08.742" v="2785"/>
              <pc2:cmMkLst xmlns:pc2="http://schemas.microsoft.com/office/powerpoint/2019/9/main/command">
                <pc:docMk/>
                <pc:sldMk cId="1264172887" sldId="396"/>
                <pc2:cmMk id="{E2CC6B2A-50D8-4D67-AC47-F96D86B3B3FC}"/>
              </pc2:cmMkLst>
            </pc226:cmChg>
          </p:ext>
        </pc:extLst>
      </pc:sldChg>
      <pc:sldChg chg="delCm">
        <pc:chgData name="Klein Teeselink, H.J.R. (Henk) (STAT_MON)" userId="488e0d63-4556-48a0-b65d-14a0d08a76cb" providerId="ADAL" clId="{B4A622C9-2E6D-402E-A3D2-FD9CE184B56E}" dt="2023-04-18T09:37:17.022" v="2786"/>
        <pc:sldMkLst>
          <pc:docMk/>
          <pc:sldMk cId="3548428581" sldId="402"/>
        </pc:sldMkLst>
        <pc:extLst>
          <p:ext xmlns:p="http://schemas.openxmlformats.org/presentationml/2006/main" uri="{D6D511B9-2390-475A-947B-AFAB55BFBCF1}">
            <pc226:cmChg xmlns:pc226="http://schemas.microsoft.com/office/powerpoint/2022/06/main/command" chg="del">
              <pc226:chgData name="Klein Teeselink, H.J.R. (Henk) (STAT_MON)" userId="488e0d63-4556-48a0-b65d-14a0d08a76cb" providerId="ADAL" clId="{B4A622C9-2E6D-402E-A3D2-FD9CE184B56E}" dt="2023-04-18T09:37:17.022" v="2786"/>
              <pc2:cmMkLst xmlns:pc2="http://schemas.microsoft.com/office/powerpoint/2019/9/main/command">
                <pc:docMk/>
                <pc:sldMk cId="3548428581" sldId="402"/>
                <pc2:cmMk id="{A7B77F28-1031-417A-9682-59FAACBF55A1}"/>
              </pc2:cmMkLst>
            </pc226:cmChg>
          </p:ext>
        </pc:extLst>
      </pc:sldChg>
      <pc:sldChg chg="delCm">
        <pc:chgData name="Klein Teeselink, H.J.R. (Henk) (STAT_MON)" userId="488e0d63-4556-48a0-b65d-14a0d08a76cb" providerId="ADAL" clId="{B4A622C9-2E6D-402E-A3D2-FD9CE184B56E}" dt="2023-04-18T09:37:02.786" v="2784"/>
        <pc:sldMkLst>
          <pc:docMk/>
          <pc:sldMk cId="2942166718" sldId="404"/>
        </pc:sldMkLst>
        <pc:extLst>
          <p:ext xmlns:p="http://schemas.openxmlformats.org/presentationml/2006/main" uri="{D6D511B9-2390-475A-947B-AFAB55BFBCF1}">
            <pc226:cmChg xmlns:pc226="http://schemas.microsoft.com/office/powerpoint/2022/06/main/command" chg="del">
              <pc226:chgData name="Klein Teeselink, H.J.R. (Henk) (STAT_MON)" userId="488e0d63-4556-48a0-b65d-14a0d08a76cb" providerId="ADAL" clId="{B4A622C9-2E6D-402E-A3D2-FD9CE184B56E}" dt="2023-04-18T09:37:02.786" v="2784"/>
              <pc2:cmMkLst xmlns:pc2="http://schemas.microsoft.com/office/powerpoint/2019/9/main/command">
                <pc:docMk/>
                <pc:sldMk cId="2942166718" sldId="404"/>
                <pc2:cmMk id="{C92773E0-4A97-48D4-9B88-A3561EB3D791}"/>
              </pc2:cmMkLst>
            </pc226:cmChg>
          </p:ext>
        </pc:extLst>
      </pc:sldChg>
    </pc:docChg>
  </pc:docChgLst>
  <pc:docChgLst>
    <pc:chgData name="Welling, P.M. (Pim) (STAT_MBS)" userId="S::p.m.welling@dnb.nl::c628edbe-582e-41fd-9bc8-5b78814a9574" providerId="AD" clId="Web-{53B98B14-8F29-7367-4107-9953F1AC59B0}"/>
    <pc:docChg chg="delSld modSld">
      <pc:chgData name="Welling, P.M. (Pim) (STAT_MBS)" userId="S::p.m.welling@dnb.nl::c628edbe-582e-41fd-9bc8-5b78814a9574" providerId="AD" clId="Web-{53B98B14-8F29-7367-4107-9953F1AC59B0}" dt="2022-03-31T12:06:28.719" v="478" actId="20577"/>
      <pc:docMkLst>
        <pc:docMk/>
      </pc:docMkLst>
      <pc:sldChg chg="modSp">
        <pc:chgData name="Welling, P.M. (Pim) (STAT_MBS)" userId="S::p.m.welling@dnb.nl::c628edbe-582e-41fd-9bc8-5b78814a9574" providerId="AD" clId="Web-{53B98B14-8F29-7367-4107-9953F1AC59B0}" dt="2022-03-31T11:56:44.424" v="408" actId="20577"/>
        <pc:sldMkLst>
          <pc:docMk/>
          <pc:sldMk cId="939546362" sldId="351"/>
        </pc:sldMkLst>
        <pc:spChg chg="mod">
          <ac:chgData name="Welling, P.M. (Pim) (STAT_MBS)" userId="S::p.m.welling@dnb.nl::c628edbe-582e-41fd-9bc8-5b78814a9574" providerId="AD" clId="Web-{53B98B14-8F29-7367-4107-9953F1AC59B0}" dt="2022-03-31T11:56:44.424" v="408" actId="20577"/>
          <ac:spMkLst>
            <pc:docMk/>
            <pc:sldMk cId="939546362" sldId="351"/>
            <ac:spMk id="4" creationId="{00000000-0000-0000-0000-000000000000}"/>
          </ac:spMkLst>
        </pc:spChg>
      </pc:sldChg>
      <pc:sldChg chg="modSp">
        <pc:chgData name="Welling, P.M. (Pim) (STAT_MBS)" userId="S::p.m.welling@dnb.nl::c628edbe-582e-41fd-9bc8-5b78814a9574" providerId="AD" clId="Web-{53B98B14-8F29-7367-4107-9953F1AC59B0}" dt="2022-03-31T12:06:28.719" v="478" actId="20577"/>
        <pc:sldMkLst>
          <pc:docMk/>
          <pc:sldMk cId="347428472" sldId="367"/>
        </pc:sldMkLst>
        <pc:spChg chg="mod">
          <ac:chgData name="Welling, P.M. (Pim) (STAT_MBS)" userId="S::p.m.welling@dnb.nl::c628edbe-582e-41fd-9bc8-5b78814a9574" providerId="AD" clId="Web-{53B98B14-8F29-7367-4107-9953F1AC59B0}" dt="2022-03-31T11:41:53.919" v="185" actId="20577"/>
          <ac:spMkLst>
            <pc:docMk/>
            <pc:sldMk cId="347428472" sldId="367"/>
            <ac:spMk id="2" creationId="{00000000-0000-0000-0000-000000000000}"/>
          </ac:spMkLst>
        </pc:spChg>
        <pc:spChg chg="mod">
          <ac:chgData name="Welling, P.M. (Pim) (STAT_MBS)" userId="S::p.m.welling@dnb.nl::c628edbe-582e-41fd-9bc8-5b78814a9574" providerId="AD" clId="Web-{53B98B14-8F29-7367-4107-9953F1AC59B0}" dt="2022-03-31T12:06:28.719" v="478" actId="20577"/>
          <ac:spMkLst>
            <pc:docMk/>
            <pc:sldMk cId="347428472" sldId="367"/>
            <ac:spMk id="3" creationId="{00000000-0000-0000-0000-000000000000}"/>
          </ac:spMkLst>
        </pc:spChg>
      </pc:sldChg>
      <pc:sldChg chg="del">
        <pc:chgData name="Welling, P.M. (Pim) (STAT_MBS)" userId="S::p.m.welling@dnb.nl::c628edbe-582e-41fd-9bc8-5b78814a9574" providerId="AD" clId="Web-{53B98B14-8F29-7367-4107-9953F1AC59B0}" dt="2022-03-31T11:36:18.364" v="4"/>
        <pc:sldMkLst>
          <pc:docMk/>
          <pc:sldMk cId="71653554" sldId="368"/>
        </pc:sldMkLst>
      </pc:sldChg>
      <pc:sldChg chg="del">
        <pc:chgData name="Welling, P.M. (Pim) (STAT_MBS)" userId="S::p.m.welling@dnb.nl::c628edbe-582e-41fd-9bc8-5b78814a9574" providerId="AD" clId="Web-{53B98B14-8F29-7367-4107-9953F1AC59B0}" dt="2022-03-31T11:54:47.452" v="379"/>
        <pc:sldMkLst>
          <pc:docMk/>
          <pc:sldMk cId="1452086502" sldId="369"/>
        </pc:sldMkLst>
      </pc:sldChg>
    </pc:docChg>
  </pc:docChgLst>
  <pc:docChgLst>
    <pc:chgData name="Klaaijsen, E.E. (Eric) (STAT_FSR)" userId="S::e.e.klaaijsen@dnb.nl::a14ddb7c-f5d2-4e2b-b363-bed8ebff0bf6" providerId="AD" clId="Web-{34715ACD-E529-3327-9512-ED018173FDF7}"/>
    <pc:docChg chg="modSld">
      <pc:chgData name="Klaaijsen, E.E. (Eric) (STAT_FSR)" userId="S::e.e.klaaijsen@dnb.nl::a14ddb7c-f5d2-4e2b-b363-bed8ebff0bf6" providerId="AD" clId="Web-{34715ACD-E529-3327-9512-ED018173FDF7}" dt="2022-04-01T12:16:08.641" v="145" actId="1076"/>
      <pc:docMkLst>
        <pc:docMk/>
      </pc:docMkLst>
      <pc:sldChg chg="modSp">
        <pc:chgData name="Klaaijsen, E.E. (Eric) (STAT_FSR)" userId="S::e.e.klaaijsen@dnb.nl::a14ddb7c-f5d2-4e2b-b363-bed8ebff0bf6" providerId="AD" clId="Web-{34715ACD-E529-3327-9512-ED018173FDF7}" dt="2022-04-01T12:15:24.234" v="142" actId="20577"/>
        <pc:sldMkLst>
          <pc:docMk/>
          <pc:sldMk cId="2099017467" sldId="355"/>
        </pc:sldMkLst>
        <pc:spChg chg="mod">
          <ac:chgData name="Klaaijsen, E.E. (Eric) (STAT_FSR)" userId="S::e.e.klaaijsen@dnb.nl::a14ddb7c-f5d2-4e2b-b363-bed8ebff0bf6" providerId="AD" clId="Web-{34715ACD-E529-3327-9512-ED018173FDF7}" dt="2022-04-01T12:15:24.234" v="142" actId="20577"/>
          <ac:spMkLst>
            <pc:docMk/>
            <pc:sldMk cId="2099017467" sldId="355"/>
            <ac:spMk id="3" creationId="{00000000-0000-0000-0000-000000000000}"/>
          </ac:spMkLst>
        </pc:spChg>
      </pc:sldChg>
      <pc:sldChg chg="modSp">
        <pc:chgData name="Klaaijsen, E.E. (Eric) (STAT_FSR)" userId="S::e.e.klaaijsen@dnb.nl::a14ddb7c-f5d2-4e2b-b363-bed8ebff0bf6" providerId="AD" clId="Web-{34715ACD-E529-3327-9512-ED018173FDF7}" dt="2022-04-01T12:16:08.641" v="145" actId="1076"/>
        <pc:sldMkLst>
          <pc:docMk/>
          <pc:sldMk cId="3736251184" sldId="359"/>
        </pc:sldMkLst>
        <pc:spChg chg="mod">
          <ac:chgData name="Klaaijsen, E.E. (Eric) (STAT_FSR)" userId="S::e.e.klaaijsen@dnb.nl::a14ddb7c-f5d2-4e2b-b363-bed8ebff0bf6" providerId="AD" clId="Web-{34715ACD-E529-3327-9512-ED018173FDF7}" dt="2022-04-01T12:16:08.641" v="145" actId="1076"/>
          <ac:spMkLst>
            <pc:docMk/>
            <pc:sldMk cId="3736251184" sldId="359"/>
            <ac:spMk id="3" creationId="{00000000-0000-0000-0000-000000000000}"/>
          </ac:spMkLst>
        </pc:spChg>
      </pc:sldChg>
    </pc:docChg>
  </pc:docChgLst>
  <pc:docChgLst>
    <pc:chgData name="Klaaijsen, E.E. (Eric) (STAT_NBFI)" userId="a14ddb7c-f5d2-4e2b-b363-bed8ebff0bf6" providerId="ADAL" clId="{DC119666-C982-4E9D-A80D-8D23087A301D}"/>
    <pc:docChg chg="custSel delSld modSld modMainMaster">
      <pc:chgData name="Klaaijsen, E.E. (Eric) (STAT_NBFI)" userId="a14ddb7c-f5d2-4e2b-b363-bed8ebff0bf6" providerId="ADAL" clId="{DC119666-C982-4E9D-A80D-8D23087A301D}" dt="2023-04-14T07:24:16.183" v="231" actId="6549"/>
      <pc:docMkLst>
        <pc:docMk/>
      </pc:docMkLst>
      <pc:sldChg chg="del">
        <pc:chgData name="Klaaijsen, E.E. (Eric) (STAT_NBFI)" userId="a14ddb7c-f5d2-4e2b-b363-bed8ebff0bf6" providerId="ADAL" clId="{DC119666-C982-4E9D-A80D-8D23087A301D}" dt="2023-04-14T06:11:10.225" v="2" actId="47"/>
        <pc:sldMkLst>
          <pc:docMk/>
          <pc:sldMk cId="3736251184" sldId="359"/>
        </pc:sldMkLst>
      </pc:sldChg>
      <pc:sldChg chg="modSp mod">
        <pc:chgData name="Klaaijsen, E.E. (Eric) (STAT_NBFI)" userId="a14ddb7c-f5d2-4e2b-b363-bed8ebff0bf6" providerId="ADAL" clId="{DC119666-C982-4E9D-A80D-8D23087A301D}" dt="2023-04-14T07:24:16.183" v="231" actId="6549"/>
        <pc:sldMkLst>
          <pc:docMk/>
          <pc:sldMk cId="1841568871" sldId="391"/>
        </pc:sldMkLst>
        <pc:spChg chg="mod">
          <ac:chgData name="Klaaijsen, E.E. (Eric) (STAT_NBFI)" userId="a14ddb7c-f5d2-4e2b-b363-bed8ebff0bf6" providerId="ADAL" clId="{DC119666-C982-4E9D-A80D-8D23087A301D}" dt="2023-04-14T07:24:16.183" v="231" actId="6549"/>
          <ac:spMkLst>
            <pc:docMk/>
            <pc:sldMk cId="1841568871" sldId="391"/>
            <ac:spMk id="3" creationId="{00000000-0000-0000-0000-000000000000}"/>
          </ac:spMkLst>
        </pc:spChg>
      </pc:sldChg>
      <pc:sldMasterChg chg="modSp mod">
        <pc:chgData name="Klaaijsen, E.E. (Eric) (STAT_NBFI)" userId="a14ddb7c-f5d2-4e2b-b363-bed8ebff0bf6" providerId="ADAL" clId="{DC119666-C982-4E9D-A80D-8D23087A301D}" dt="2023-04-14T06:10:52.359" v="1" actId="139"/>
        <pc:sldMasterMkLst>
          <pc:docMk/>
          <pc:sldMasterMk cId="548300563" sldId="2147483668"/>
        </pc:sldMasterMkLst>
        <pc:spChg chg="mod">
          <ac:chgData name="Klaaijsen, E.E. (Eric) (STAT_NBFI)" userId="a14ddb7c-f5d2-4e2b-b363-bed8ebff0bf6" providerId="ADAL" clId="{DC119666-C982-4E9D-A80D-8D23087A301D}" dt="2023-04-14T06:10:52.359" v="1" actId="139"/>
          <ac:spMkLst>
            <pc:docMk/>
            <pc:sldMasterMk cId="548300563" sldId="2147483668"/>
            <ac:spMk id="7" creationId="{7285A63C-9B3C-46EB-85CC-23983527AA33}"/>
          </ac:spMkLst>
        </pc:spChg>
      </pc:sldMasterChg>
    </pc:docChg>
  </pc:docChgLst>
  <pc:docChgLst>
    <pc:chgData name="Klein Teeselink, H.J.R. (Henk) (STAT_MBS)" userId="S::h.j.r.klein.teeselink@dnb.nl::488e0d63-4556-48a0-b65d-14a0d08a76cb" providerId="AD" clId="Web-{5EAF6E3A-2DA9-8570-FD80-811F07E78F93}"/>
    <pc:docChg chg="delSld modSld">
      <pc:chgData name="Klein Teeselink, H.J.R. (Henk) (STAT_MBS)" userId="S::h.j.r.klein.teeselink@dnb.nl::488e0d63-4556-48a0-b65d-14a0d08a76cb" providerId="AD" clId="Web-{5EAF6E3A-2DA9-8570-FD80-811F07E78F93}" dt="2022-03-31T08:49:07.516" v="353" actId="20577"/>
      <pc:docMkLst>
        <pc:docMk/>
      </pc:docMkLst>
      <pc:sldChg chg="modSp">
        <pc:chgData name="Klein Teeselink, H.J.R. (Henk) (STAT_MBS)" userId="S::h.j.r.klein.teeselink@dnb.nl::488e0d63-4556-48a0-b65d-14a0d08a76cb" providerId="AD" clId="Web-{5EAF6E3A-2DA9-8570-FD80-811F07E78F93}" dt="2022-03-31T08:49:07.516" v="353" actId="20577"/>
        <pc:sldMkLst>
          <pc:docMk/>
          <pc:sldMk cId="1016721292" sldId="331"/>
        </pc:sldMkLst>
        <pc:spChg chg="mod">
          <ac:chgData name="Klein Teeselink, H.J.R. (Henk) (STAT_MBS)" userId="S::h.j.r.klein.teeselink@dnb.nl::488e0d63-4556-48a0-b65d-14a0d08a76cb" providerId="AD" clId="Web-{5EAF6E3A-2DA9-8570-FD80-811F07E78F93}" dt="2022-03-31T08:49:07.516" v="353" actId="20577"/>
          <ac:spMkLst>
            <pc:docMk/>
            <pc:sldMk cId="1016721292" sldId="331"/>
            <ac:spMk id="6" creationId="{00000000-0000-0000-0000-000000000000}"/>
          </ac:spMkLst>
        </pc:spChg>
      </pc:sldChg>
      <pc:sldChg chg="del">
        <pc:chgData name="Klein Teeselink, H.J.R. (Henk) (STAT_MBS)" userId="S::h.j.r.klein.teeselink@dnb.nl::488e0d63-4556-48a0-b65d-14a0d08a76cb" providerId="AD" clId="Web-{5EAF6E3A-2DA9-8570-FD80-811F07E78F93}" dt="2022-03-31T08:45:51.403" v="328"/>
        <pc:sldMkLst>
          <pc:docMk/>
          <pc:sldMk cId="3371531118" sldId="340"/>
        </pc:sldMkLst>
      </pc:sldChg>
    </pc:docChg>
  </pc:docChgLst>
  <pc:docChgLst>
    <pc:chgData name="Klein Teeselink, H.J.R. (Henk) (STAT_MON)" userId="S::h.j.r.klein.teeselink@dnb.nl::488e0d63-4556-48a0-b65d-14a0d08a76cb" providerId="AD" clId="Web-{966DAFF2-89AD-B99D-10DE-300B53261445}"/>
    <pc:docChg chg="modSld">
      <pc:chgData name="Klein Teeselink, H.J.R. (Henk) (STAT_MON)" userId="S::h.j.r.klein.teeselink@dnb.nl::488e0d63-4556-48a0-b65d-14a0d08a76cb" providerId="AD" clId="Web-{966DAFF2-89AD-B99D-10DE-300B53261445}" dt="2023-04-03T14:58:47.401" v="11" actId="20577"/>
      <pc:docMkLst>
        <pc:docMk/>
      </pc:docMkLst>
      <pc:sldChg chg="modSp">
        <pc:chgData name="Klein Teeselink, H.J.R. (Henk) (STAT_MON)" userId="S::h.j.r.klein.teeselink@dnb.nl::488e0d63-4556-48a0-b65d-14a0d08a76cb" providerId="AD" clId="Web-{966DAFF2-89AD-B99D-10DE-300B53261445}" dt="2023-04-03T14:58:47.401" v="11" actId="20577"/>
        <pc:sldMkLst>
          <pc:docMk/>
          <pc:sldMk cId="201107881" sldId="381"/>
        </pc:sldMkLst>
        <pc:spChg chg="mod">
          <ac:chgData name="Klein Teeselink, H.J.R. (Henk) (STAT_MON)" userId="S::h.j.r.klein.teeselink@dnb.nl::488e0d63-4556-48a0-b65d-14a0d08a76cb" providerId="AD" clId="Web-{966DAFF2-89AD-B99D-10DE-300B53261445}" dt="2023-04-03T14:58:47.401" v="11" actId="20577"/>
          <ac:spMkLst>
            <pc:docMk/>
            <pc:sldMk cId="201107881" sldId="381"/>
            <ac:spMk id="188418" creationId="{00000000-0000-0000-0000-000000000000}"/>
          </ac:spMkLst>
        </pc:spChg>
      </pc:sldChg>
    </pc:docChg>
  </pc:docChgLst>
  <pc:docChgLst>
    <pc:chgData name="Klaaijsen, E.E. (Eric) (STAT_NBFI)" userId="S::e.e.klaaijsen@dnb.nl::a14ddb7c-f5d2-4e2b-b363-bed8ebff0bf6" providerId="AD" clId="Web-{F944480B-3B51-0058-FA38-6D598CB75A54}"/>
    <pc:docChg chg="addSld modSld">
      <pc:chgData name="Klaaijsen, E.E. (Eric) (STAT_NBFI)" userId="S::e.e.klaaijsen@dnb.nl::a14ddb7c-f5d2-4e2b-b363-bed8ebff0bf6" providerId="AD" clId="Web-{F944480B-3B51-0058-FA38-6D598CB75A54}" dt="2023-04-11T14:22:56.230" v="261" actId="20577"/>
      <pc:docMkLst>
        <pc:docMk/>
      </pc:docMkLst>
      <pc:sldChg chg="modSp">
        <pc:chgData name="Klaaijsen, E.E. (Eric) (STAT_NBFI)" userId="S::e.e.klaaijsen@dnb.nl::a14ddb7c-f5d2-4e2b-b363-bed8ebff0bf6" providerId="AD" clId="Web-{F944480B-3B51-0058-FA38-6D598CB75A54}" dt="2023-04-11T14:21:08.409" v="256" actId="20577"/>
        <pc:sldMkLst>
          <pc:docMk/>
          <pc:sldMk cId="3736251184" sldId="359"/>
        </pc:sldMkLst>
        <pc:spChg chg="mod">
          <ac:chgData name="Klaaijsen, E.E. (Eric) (STAT_NBFI)" userId="S::e.e.klaaijsen@dnb.nl::a14ddb7c-f5d2-4e2b-b363-bed8ebff0bf6" providerId="AD" clId="Web-{F944480B-3B51-0058-FA38-6D598CB75A54}" dt="2023-04-11T14:21:08.409" v="256" actId="20577"/>
          <ac:spMkLst>
            <pc:docMk/>
            <pc:sldMk cId="3736251184" sldId="359"/>
            <ac:spMk id="3" creationId="{00000000-0000-0000-0000-000000000000}"/>
          </ac:spMkLst>
        </pc:spChg>
      </pc:sldChg>
      <pc:sldChg chg="modSp add replId">
        <pc:chgData name="Klaaijsen, E.E. (Eric) (STAT_NBFI)" userId="S::e.e.klaaijsen@dnb.nl::a14ddb7c-f5d2-4e2b-b363-bed8ebff0bf6" providerId="AD" clId="Web-{F944480B-3B51-0058-FA38-6D598CB75A54}" dt="2023-04-11T14:22:56.230" v="261" actId="20577"/>
        <pc:sldMkLst>
          <pc:docMk/>
          <pc:sldMk cId="1841568871" sldId="391"/>
        </pc:sldMkLst>
        <pc:spChg chg="mod">
          <ac:chgData name="Klaaijsen, E.E. (Eric) (STAT_NBFI)" userId="S::e.e.klaaijsen@dnb.nl::a14ddb7c-f5d2-4e2b-b363-bed8ebff0bf6" providerId="AD" clId="Web-{F944480B-3B51-0058-FA38-6D598CB75A54}" dt="2023-04-11T13:46:48.639" v="3" actId="20577"/>
          <ac:spMkLst>
            <pc:docMk/>
            <pc:sldMk cId="1841568871" sldId="391"/>
            <ac:spMk id="2" creationId="{00000000-0000-0000-0000-000000000000}"/>
          </ac:spMkLst>
        </pc:spChg>
        <pc:spChg chg="mod">
          <ac:chgData name="Klaaijsen, E.E. (Eric) (STAT_NBFI)" userId="S::e.e.klaaijsen@dnb.nl::a14ddb7c-f5d2-4e2b-b363-bed8ebff0bf6" providerId="AD" clId="Web-{F944480B-3B51-0058-FA38-6D598CB75A54}" dt="2023-04-11T14:22:56.230" v="261" actId="20577"/>
          <ac:spMkLst>
            <pc:docMk/>
            <pc:sldMk cId="1841568871" sldId="391"/>
            <ac:spMk id="3" creationId="{00000000-0000-0000-0000-000000000000}"/>
          </ac:spMkLst>
        </pc:spChg>
      </pc:sldChg>
    </pc:docChg>
  </pc:docChgLst>
  <pc:docChgLst>
    <pc:chgData name="Klein Teeselink, H.J.R. (Henk) (STAT_MON)" userId="488e0d63-4556-48a0-b65d-14a0d08a76cb" providerId="ADAL" clId="{0D3CED22-AEBD-4BA7-9215-5341FF378223}"/>
    <pc:docChg chg="undo custSel addSld delSld modSld sldOrd">
      <pc:chgData name="Klein Teeselink, H.J.R. (Henk) (STAT_MON)" userId="488e0d63-4556-48a0-b65d-14a0d08a76cb" providerId="ADAL" clId="{0D3CED22-AEBD-4BA7-9215-5341FF378223}" dt="2022-11-03T15:52:40.692" v="675" actId="1076"/>
      <pc:docMkLst>
        <pc:docMk/>
      </pc:docMkLst>
      <pc:sldChg chg="modSp mod">
        <pc:chgData name="Klein Teeselink, H.J.R. (Henk) (STAT_MON)" userId="488e0d63-4556-48a0-b65d-14a0d08a76cb" providerId="ADAL" clId="{0D3CED22-AEBD-4BA7-9215-5341FF378223}" dt="2022-10-20T12:23:13.412" v="23" actId="20577"/>
        <pc:sldMkLst>
          <pc:docMk/>
          <pc:sldMk cId="3925079909" sldId="330"/>
        </pc:sldMkLst>
        <pc:spChg chg="mod">
          <ac:chgData name="Klein Teeselink, H.J.R. (Henk) (STAT_MON)" userId="488e0d63-4556-48a0-b65d-14a0d08a76cb" providerId="ADAL" clId="{0D3CED22-AEBD-4BA7-9215-5341FF378223}" dt="2022-10-20T12:23:13.412" v="23" actId="20577"/>
          <ac:spMkLst>
            <pc:docMk/>
            <pc:sldMk cId="3925079909" sldId="330"/>
            <ac:spMk id="2" creationId="{00000000-0000-0000-0000-000000000000}"/>
          </ac:spMkLst>
        </pc:spChg>
      </pc:sldChg>
      <pc:sldChg chg="modSp mod">
        <pc:chgData name="Klein Teeselink, H.J.R. (Henk) (STAT_MON)" userId="488e0d63-4556-48a0-b65d-14a0d08a76cb" providerId="ADAL" clId="{0D3CED22-AEBD-4BA7-9215-5341FF378223}" dt="2022-11-02T12:30:14.705" v="672" actId="20577"/>
        <pc:sldMkLst>
          <pc:docMk/>
          <pc:sldMk cId="1016721292" sldId="331"/>
        </pc:sldMkLst>
        <pc:spChg chg="mod">
          <ac:chgData name="Klein Teeselink, H.J.R. (Henk) (STAT_MON)" userId="488e0d63-4556-48a0-b65d-14a0d08a76cb" providerId="ADAL" clId="{0D3CED22-AEBD-4BA7-9215-5341FF378223}" dt="2022-11-01T10:18:41.552" v="644" actId="20577"/>
          <ac:spMkLst>
            <pc:docMk/>
            <pc:sldMk cId="1016721292" sldId="331"/>
            <ac:spMk id="2" creationId="{00000000-0000-0000-0000-000000000000}"/>
          </ac:spMkLst>
        </pc:spChg>
        <pc:spChg chg="mod">
          <ac:chgData name="Klein Teeselink, H.J.R. (Henk) (STAT_MON)" userId="488e0d63-4556-48a0-b65d-14a0d08a76cb" providerId="ADAL" clId="{0D3CED22-AEBD-4BA7-9215-5341FF378223}" dt="2022-11-02T12:30:14.705" v="672" actId="20577"/>
          <ac:spMkLst>
            <pc:docMk/>
            <pc:sldMk cId="1016721292" sldId="331"/>
            <ac:spMk id="5" creationId="{538ECBC2-1953-328A-F2AB-1FCF0D2AE2DB}"/>
          </ac:spMkLst>
        </pc:spChg>
      </pc:sldChg>
      <pc:sldChg chg="modSp mod">
        <pc:chgData name="Klein Teeselink, H.J.R. (Henk) (STAT_MON)" userId="488e0d63-4556-48a0-b65d-14a0d08a76cb" providerId="ADAL" clId="{0D3CED22-AEBD-4BA7-9215-5341FF378223}" dt="2022-10-20T12:25:19.452" v="167" actId="20577"/>
        <pc:sldMkLst>
          <pc:docMk/>
          <pc:sldMk cId="3120313044" sldId="347"/>
        </pc:sldMkLst>
        <pc:spChg chg="mod">
          <ac:chgData name="Klein Teeselink, H.J.R. (Henk) (STAT_MON)" userId="488e0d63-4556-48a0-b65d-14a0d08a76cb" providerId="ADAL" clId="{0D3CED22-AEBD-4BA7-9215-5341FF378223}" dt="2022-10-20T12:25:11.027" v="162" actId="14100"/>
          <ac:spMkLst>
            <pc:docMk/>
            <pc:sldMk cId="3120313044" sldId="347"/>
            <ac:spMk id="2" creationId="{00000000-0000-0000-0000-000000000000}"/>
          </ac:spMkLst>
        </pc:spChg>
        <pc:spChg chg="mod">
          <ac:chgData name="Klein Teeselink, H.J.R. (Henk) (STAT_MON)" userId="488e0d63-4556-48a0-b65d-14a0d08a76cb" providerId="ADAL" clId="{0D3CED22-AEBD-4BA7-9215-5341FF378223}" dt="2022-10-20T12:25:19.452" v="167" actId="20577"/>
          <ac:spMkLst>
            <pc:docMk/>
            <pc:sldMk cId="3120313044" sldId="347"/>
            <ac:spMk id="188418" creationId="{00000000-0000-0000-0000-000000000000}"/>
          </ac:spMkLst>
        </pc:spChg>
      </pc:sldChg>
      <pc:sldChg chg="modSp mod">
        <pc:chgData name="Klein Teeselink, H.J.R. (Henk) (STAT_MON)" userId="488e0d63-4556-48a0-b65d-14a0d08a76cb" providerId="ADAL" clId="{0D3CED22-AEBD-4BA7-9215-5341FF378223}" dt="2022-10-20T12:28:07.452" v="330" actId="20577"/>
        <pc:sldMkLst>
          <pc:docMk/>
          <pc:sldMk cId="553105973" sldId="348"/>
        </pc:sldMkLst>
        <pc:spChg chg="mod">
          <ac:chgData name="Klein Teeselink, H.J.R. (Henk) (STAT_MON)" userId="488e0d63-4556-48a0-b65d-14a0d08a76cb" providerId="ADAL" clId="{0D3CED22-AEBD-4BA7-9215-5341FF378223}" dt="2022-10-20T12:28:07.452" v="330" actId="20577"/>
          <ac:spMkLst>
            <pc:docMk/>
            <pc:sldMk cId="553105973" sldId="348"/>
            <ac:spMk id="6" creationId="{00000000-0000-0000-0000-000000000000}"/>
          </ac:spMkLst>
        </pc:spChg>
      </pc:sldChg>
      <pc:sldChg chg="del">
        <pc:chgData name="Klein Teeselink, H.J.R. (Henk) (STAT_MON)" userId="488e0d63-4556-48a0-b65d-14a0d08a76cb" providerId="ADAL" clId="{0D3CED22-AEBD-4BA7-9215-5341FF378223}" dt="2022-10-20T12:29:37.437" v="397" actId="47"/>
        <pc:sldMkLst>
          <pc:docMk/>
          <pc:sldMk cId="939546362" sldId="351"/>
        </pc:sldMkLst>
      </pc:sldChg>
      <pc:sldChg chg="del">
        <pc:chgData name="Klein Teeselink, H.J.R. (Henk) (STAT_MON)" userId="488e0d63-4556-48a0-b65d-14a0d08a76cb" providerId="ADAL" clId="{0D3CED22-AEBD-4BA7-9215-5341FF378223}" dt="2022-10-20T12:29:35.952" v="396" actId="47"/>
        <pc:sldMkLst>
          <pc:docMk/>
          <pc:sldMk cId="1729621783" sldId="353"/>
        </pc:sldMkLst>
      </pc:sldChg>
      <pc:sldChg chg="ord">
        <pc:chgData name="Klein Teeselink, H.J.R. (Henk) (STAT_MON)" userId="488e0d63-4556-48a0-b65d-14a0d08a76cb" providerId="ADAL" clId="{0D3CED22-AEBD-4BA7-9215-5341FF378223}" dt="2022-10-20T12:29:15.897" v="390"/>
        <pc:sldMkLst>
          <pc:docMk/>
          <pc:sldMk cId="2099017467" sldId="355"/>
        </pc:sldMkLst>
      </pc:sldChg>
      <pc:sldChg chg="ord">
        <pc:chgData name="Klein Teeselink, H.J.R. (Henk) (STAT_MON)" userId="488e0d63-4556-48a0-b65d-14a0d08a76cb" providerId="ADAL" clId="{0D3CED22-AEBD-4BA7-9215-5341FF378223}" dt="2022-10-20T12:29:23.991" v="392"/>
        <pc:sldMkLst>
          <pc:docMk/>
          <pc:sldMk cId="3736251184" sldId="359"/>
        </pc:sldMkLst>
      </pc:sldChg>
      <pc:sldChg chg="ord">
        <pc:chgData name="Klein Teeselink, H.J.R. (Henk) (STAT_MON)" userId="488e0d63-4556-48a0-b65d-14a0d08a76cb" providerId="ADAL" clId="{0D3CED22-AEBD-4BA7-9215-5341FF378223}" dt="2022-10-20T12:29:08.589" v="388"/>
        <pc:sldMkLst>
          <pc:docMk/>
          <pc:sldMk cId="347428472" sldId="367"/>
        </pc:sldMkLst>
      </pc:sldChg>
      <pc:sldChg chg="addSp delSp new del mod">
        <pc:chgData name="Klein Teeselink, H.J.R. (Henk) (STAT_MON)" userId="488e0d63-4556-48a0-b65d-14a0d08a76cb" providerId="ADAL" clId="{0D3CED22-AEBD-4BA7-9215-5341FF378223}" dt="2022-10-20T12:25:45.456" v="172" actId="47"/>
        <pc:sldMkLst>
          <pc:docMk/>
          <pc:sldMk cId="1481995391" sldId="368"/>
        </pc:sldMkLst>
        <pc:picChg chg="add del">
          <ac:chgData name="Klein Teeselink, H.J.R. (Henk) (STAT_MON)" userId="488e0d63-4556-48a0-b65d-14a0d08a76cb" providerId="ADAL" clId="{0D3CED22-AEBD-4BA7-9215-5341FF378223}" dt="2022-10-20T12:25:34.825" v="170" actId="478"/>
          <ac:picMkLst>
            <pc:docMk/>
            <pc:sldMk cId="1481995391" sldId="368"/>
            <ac:picMk id="5" creationId="{02E5C490-D9E4-5206-DFE4-CEFE320A8BDE}"/>
          </ac:picMkLst>
        </pc:picChg>
      </pc:sldChg>
      <pc:sldChg chg="addSp delSp modSp add mod">
        <pc:chgData name="Klein Teeselink, H.J.R. (Henk) (STAT_MON)" userId="488e0d63-4556-48a0-b65d-14a0d08a76cb" providerId="ADAL" clId="{0D3CED22-AEBD-4BA7-9215-5341FF378223}" dt="2022-10-20T14:42:37.489" v="431" actId="20577"/>
        <pc:sldMkLst>
          <pc:docMk/>
          <pc:sldMk cId="2305797477" sldId="369"/>
        </pc:sldMkLst>
        <pc:spChg chg="add del mod">
          <ac:chgData name="Klein Teeselink, H.J.R. (Henk) (STAT_MON)" userId="488e0d63-4556-48a0-b65d-14a0d08a76cb" providerId="ADAL" clId="{0D3CED22-AEBD-4BA7-9215-5341FF378223}" dt="2022-10-20T14:42:37.489" v="431" actId="20577"/>
          <ac:spMkLst>
            <pc:docMk/>
            <pc:sldMk cId="2305797477" sldId="369"/>
            <ac:spMk id="3" creationId="{00000000-0000-0000-0000-000000000000}"/>
          </ac:spMkLst>
        </pc:spChg>
        <pc:spChg chg="del mod">
          <ac:chgData name="Klein Teeselink, H.J.R. (Henk) (STAT_MON)" userId="488e0d63-4556-48a0-b65d-14a0d08a76cb" providerId="ADAL" clId="{0D3CED22-AEBD-4BA7-9215-5341FF378223}" dt="2022-10-20T12:26:31.811" v="235" actId="478"/>
          <ac:spMkLst>
            <pc:docMk/>
            <pc:sldMk cId="2305797477" sldId="369"/>
            <ac:spMk id="4" creationId="{00000000-0000-0000-0000-000000000000}"/>
          </ac:spMkLst>
        </pc:spChg>
        <pc:spChg chg="add del mod">
          <ac:chgData name="Klein Teeselink, H.J.R. (Henk) (STAT_MON)" userId="488e0d63-4556-48a0-b65d-14a0d08a76cb" providerId="ADAL" clId="{0D3CED22-AEBD-4BA7-9215-5341FF378223}" dt="2022-10-20T12:26:29.207" v="233" actId="478"/>
          <ac:spMkLst>
            <pc:docMk/>
            <pc:sldMk cId="2305797477" sldId="369"/>
            <ac:spMk id="6" creationId="{1A04F816-1424-4779-2DD3-43F5EC46B7C9}"/>
          </ac:spMkLst>
        </pc:spChg>
        <pc:spChg chg="add del mod">
          <ac:chgData name="Klein Teeselink, H.J.R. (Henk) (STAT_MON)" userId="488e0d63-4556-48a0-b65d-14a0d08a76cb" providerId="ADAL" clId="{0D3CED22-AEBD-4BA7-9215-5341FF378223}" dt="2022-10-20T12:26:36.788" v="237" actId="478"/>
          <ac:spMkLst>
            <pc:docMk/>
            <pc:sldMk cId="2305797477" sldId="369"/>
            <ac:spMk id="8" creationId="{324A825D-F72A-572F-46D8-C6F6F8EAB087}"/>
          </ac:spMkLst>
        </pc:spChg>
      </pc:sldChg>
      <pc:sldChg chg="modSp add mod ord">
        <pc:chgData name="Klein Teeselink, H.J.R. (Henk) (STAT_MON)" userId="488e0d63-4556-48a0-b65d-14a0d08a76cb" providerId="ADAL" clId="{0D3CED22-AEBD-4BA7-9215-5341FF378223}" dt="2022-10-20T12:27:16.645" v="298" actId="20577"/>
        <pc:sldMkLst>
          <pc:docMk/>
          <pc:sldMk cId="2980034584" sldId="370"/>
        </pc:sldMkLst>
        <pc:spChg chg="mod">
          <ac:chgData name="Klein Teeselink, H.J.R. (Henk) (STAT_MON)" userId="488e0d63-4556-48a0-b65d-14a0d08a76cb" providerId="ADAL" clId="{0D3CED22-AEBD-4BA7-9215-5341FF378223}" dt="2022-10-20T12:27:16.645" v="298" actId="20577"/>
          <ac:spMkLst>
            <pc:docMk/>
            <pc:sldMk cId="2980034584" sldId="370"/>
            <ac:spMk id="2" creationId="{00000000-0000-0000-0000-000000000000}"/>
          </ac:spMkLst>
        </pc:spChg>
        <pc:spChg chg="mod">
          <ac:chgData name="Klein Teeselink, H.J.R. (Henk) (STAT_MON)" userId="488e0d63-4556-48a0-b65d-14a0d08a76cb" providerId="ADAL" clId="{0D3CED22-AEBD-4BA7-9215-5341FF378223}" dt="2022-10-20T12:27:01.287" v="256" actId="20577"/>
          <ac:spMkLst>
            <pc:docMk/>
            <pc:sldMk cId="2980034584" sldId="370"/>
            <ac:spMk id="188418" creationId="{00000000-0000-0000-0000-000000000000}"/>
          </ac:spMkLst>
        </pc:spChg>
      </pc:sldChg>
      <pc:sldChg chg="modSp add mod">
        <pc:chgData name="Klein Teeselink, H.J.R. (Henk) (STAT_MON)" userId="488e0d63-4556-48a0-b65d-14a0d08a76cb" providerId="ADAL" clId="{0D3CED22-AEBD-4BA7-9215-5341FF378223}" dt="2022-10-20T12:27:48.284" v="318" actId="20577"/>
        <pc:sldMkLst>
          <pc:docMk/>
          <pc:sldMk cId="4061571755" sldId="371"/>
        </pc:sldMkLst>
        <pc:spChg chg="mod">
          <ac:chgData name="Klein Teeselink, H.J.R. (Henk) (STAT_MON)" userId="488e0d63-4556-48a0-b65d-14a0d08a76cb" providerId="ADAL" clId="{0D3CED22-AEBD-4BA7-9215-5341FF378223}" dt="2022-10-20T12:27:48.284" v="318" actId="20577"/>
          <ac:spMkLst>
            <pc:docMk/>
            <pc:sldMk cId="4061571755" sldId="371"/>
            <ac:spMk id="2" creationId="{00000000-0000-0000-0000-000000000000}"/>
          </ac:spMkLst>
        </pc:spChg>
        <pc:spChg chg="mod">
          <ac:chgData name="Klein Teeselink, H.J.R. (Henk) (STAT_MON)" userId="488e0d63-4556-48a0-b65d-14a0d08a76cb" providerId="ADAL" clId="{0D3CED22-AEBD-4BA7-9215-5341FF378223}" dt="2022-10-20T12:27:43.301" v="307" actId="20577"/>
          <ac:spMkLst>
            <pc:docMk/>
            <pc:sldMk cId="4061571755" sldId="371"/>
            <ac:spMk id="188418" creationId="{00000000-0000-0000-0000-000000000000}"/>
          </ac:spMkLst>
        </pc:spChg>
      </pc:sldChg>
      <pc:sldChg chg="modSp add mod">
        <pc:chgData name="Klein Teeselink, H.J.R. (Henk) (STAT_MON)" userId="488e0d63-4556-48a0-b65d-14a0d08a76cb" providerId="ADAL" clId="{0D3CED22-AEBD-4BA7-9215-5341FF378223}" dt="2022-10-20T14:24:30.816" v="400" actId="20577"/>
        <pc:sldMkLst>
          <pc:docMk/>
          <pc:sldMk cId="97269427" sldId="372"/>
        </pc:sldMkLst>
        <pc:spChg chg="mod">
          <ac:chgData name="Klein Teeselink, H.J.R. (Henk) (STAT_MON)" userId="488e0d63-4556-48a0-b65d-14a0d08a76cb" providerId="ADAL" clId="{0D3CED22-AEBD-4BA7-9215-5341FF378223}" dt="2022-10-20T14:24:30.816" v="400" actId="20577"/>
          <ac:spMkLst>
            <pc:docMk/>
            <pc:sldMk cId="97269427" sldId="372"/>
            <ac:spMk id="2" creationId="{00000000-0000-0000-0000-000000000000}"/>
          </ac:spMkLst>
        </pc:spChg>
        <pc:spChg chg="mod">
          <ac:chgData name="Klein Teeselink, H.J.R. (Henk) (STAT_MON)" userId="488e0d63-4556-48a0-b65d-14a0d08a76cb" providerId="ADAL" clId="{0D3CED22-AEBD-4BA7-9215-5341FF378223}" dt="2022-10-20T12:28:28.215" v="341" actId="20577"/>
          <ac:spMkLst>
            <pc:docMk/>
            <pc:sldMk cId="97269427" sldId="372"/>
            <ac:spMk id="188418" creationId="{00000000-0000-0000-0000-000000000000}"/>
          </ac:spMkLst>
        </pc:spChg>
      </pc:sldChg>
      <pc:sldChg chg="addSp delSp modSp add mod ord">
        <pc:chgData name="Klein Teeselink, H.J.R. (Henk) (STAT_MON)" userId="488e0d63-4556-48a0-b65d-14a0d08a76cb" providerId="ADAL" clId="{0D3CED22-AEBD-4BA7-9215-5341FF378223}" dt="2022-10-20T14:24:48.232" v="410" actId="20577"/>
        <pc:sldMkLst>
          <pc:docMk/>
          <pc:sldMk cId="3389233989" sldId="373"/>
        </pc:sldMkLst>
        <pc:spChg chg="del mod">
          <ac:chgData name="Klein Teeselink, H.J.R. (Henk) (STAT_MON)" userId="488e0d63-4556-48a0-b65d-14a0d08a76cb" providerId="ADAL" clId="{0D3CED22-AEBD-4BA7-9215-5341FF378223}" dt="2022-10-20T12:29:41.396" v="399" actId="478"/>
          <ac:spMkLst>
            <pc:docMk/>
            <pc:sldMk cId="3389233989" sldId="373"/>
            <ac:spMk id="2" creationId="{00000000-0000-0000-0000-000000000000}"/>
          </ac:spMkLst>
        </pc:spChg>
        <pc:spChg chg="add del mod">
          <ac:chgData name="Klein Teeselink, H.J.R. (Henk) (STAT_MON)" userId="488e0d63-4556-48a0-b65d-14a0d08a76cb" providerId="ADAL" clId="{0D3CED22-AEBD-4BA7-9215-5341FF378223}" dt="2022-10-20T14:24:43.716" v="401" actId="478"/>
          <ac:spMkLst>
            <pc:docMk/>
            <pc:sldMk cId="3389233989" sldId="373"/>
            <ac:spMk id="4" creationId="{6989DF9D-83EF-3519-3D49-AFBDE23C2730}"/>
          </ac:spMkLst>
        </pc:spChg>
        <pc:spChg chg="mod">
          <ac:chgData name="Klein Teeselink, H.J.R. (Henk) (STAT_MON)" userId="488e0d63-4556-48a0-b65d-14a0d08a76cb" providerId="ADAL" clId="{0D3CED22-AEBD-4BA7-9215-5341FF378223}" dt="2022-10-20T14:24:48.232" v="410" actId="20577"/>
          <ac:spMkLst>
            <pc:docMk/>
            <pc:sldMk cId="3389233989" sldId="373"/>
            <ac:spMk id="188418" creationId="{00000000-0000-0000-0000-000000000000}"/>
          </ac:spMkLst>
        </pc:spChg>
      </pc:sldChg>
      <pc:sldChg chg="new del">
        <pc:chgData name="Klein Teeselink, H.J.R. (Henk) (STAT_MON)" userId="488e0d63-4556-48a0-b65d-14a0d08a76cb" providerId="ADAL" clId="{0D3CED22-AEBD-4BA7-9215-5341FF378223}" dt="2022-10-31T09:13:05.492" v="433" actId="47"/>
        <pc:sldMkLst>
          <pc:docMk/>
          <pc:sldMk cId="393952352" sldId="374"/>
        </pc:sldMkLst>
      </pc:sldChg>
      <pc:sldChg chg="addSp delSp modSp new mod ord">
        <pc:chgData name="Klein Teeselink, H.J.R. (Henk) (STAT_MON)" userId="488e0d63-4556-48a0-b65d-14a0d08a76cb" providerId="ADAL" clId="{0D3CED22-AEBD-4BA7-9215-5341FF378223}" dt="2022-10-31T09:42:09.962" v="514" actId="1076"/>
        <pc:sldMkLst>
          <pc:docMk/>
          <pc:sldMk cId="3525479007" sldId="374"/>
        </pc:sldMkLst>
        <pc:spChg chg="del">
          <ac:chgData name="Klein Teeselink, H.J.R. (Henk) (STAT_MON)" userId="488e0d63-4556-48a0-b65d-14a0d08a76cb" providerId="ADAL" clId="{0D3CED22-AEBD-4BA7-9215-5341FF378223}" dt="2022-10-31T09:16:24.718" v="450" actId="478"/>
          <ac:spMkLst>
            <pc:docMk/>
            <pc:sldMk cId="3525479007" sldId="374"/>
            <ac:spMk id="2" creationId="{1472380F-EA51-4B6C-407F-BEB738EEE8FD}"/>
          </ac:spMkLst>
        </pc:spChg>
        <pc:spChg chg="del">
          <ac:chgData name="Klein Teeselink, H.J.R. (Henk) (STAT_MON)" userId="488e0d63-4556-48a0-b65d-14a0d08a76cb" providerId="ADAL" clId="{0D3CED22-AEBD-4BA7-9215-5341FF378223}" dt="2022-10-31T09:13:45.534" v="437"/>
          <ac:spMkLst>
            <pc:docMk/>
            <pc:sldMk cId="3525479007" sldId="374"/>
            <ac:spMk id="3" creationId="{0BC792FF-885F-436D-2CE3-E168FAB55C7D}"/>
          </ac:spMkLst>
        </pc:spChg>
        <pc:spChg chg="add del mod">
          <ac:chgData name="Klein Teeselink, H.J.R. (Henk) (STAT_MON)" userId="488e0d63-4556-48a0-b65d-14a0d08a76cb" providerId="ADAL" clId="{0D3CED22-AEBD-4BA7-9215-5341FF378223}" dt="2022-10-31T09:13:56.444" v="440"/>
          <ac:spMkLst>
            <pc:docMk/>
            <pc:sldMk cId="3525479007" sldId="374"/>
            <ac:spMk id="7" creationId="{C79C3A73-FB77-26A8-98D1-D2F81FBFE728}"/>
          </ac:spMkLst>
        </pc:spChg>
        <pc:spChg chg="add del mod">
          <ac:chgData name="Klein Teeselink, H.J.R. (Henk) (STAT_MON)" userId="488e0d63-4556-48a0-b65d-14a0d08a76cb" providerId="ADAL" clId="{0D3CED22-AEBD-4BA7-9215-5341FF378223}" dt="2022-10-31T09:16:10.950" v="445" actId="22"/>
          <ac:spMkLst>
            <pc:docMk/>
            <pc:sldMk cId="3525479007" sldId="374"/>
            <ac:spMk id="10" creationId="{F8BC1F65-992E-9DA2-74FC-EC7280A79CC0}"/>
          </ac:spMkLst>
        </pc:spChg>
        <pc:spChg chg="add del mod">
          <ac:chgData name="Klein Teeselink, H.J.R. (Henk) (STAT_MON)" userId="488e0d63-4556-48a0-b65d-14a0d08a76cb" providerId="ADAL" clId="{0D3CED22-AEBD-4BA7-9215-5341FF378223}" dt="2022-10-31T09:20:24.449" v="455" actId="22"/>
          <ac:spMkLst>
            <pc:docMk/>
            <pc:sldMk cId="3525479007" sldId="374"/>
            <ac:spMk id="14" creationId="{C87102CF-922B-9728-F3CB-B6E63AF41984}"/>
          </ac:spMkLst>
        </pc:spChg>
        <pc:spChg chg="add del mod">
          <ac:chgData name="Klein Teeselink, H.J.R. (Henk) (STAT_MON)" userId="488e0d63-4556-48a0-b65d-14a0d08a76cb" providerId="ADAL" clId="{0D3CED22-AEBD-4BA7-9215-5341FF378223}" dt="2022-10-31T09:20:57.881" v="458" actId="22"/>
          <ac:spMkLst>
            <pc:docMk/>
            <pc:sldMk cId="3525479007" sldId="374"/>
            <ac:spMk id="20" creationId="{41345E9D-51A3-6933-9911-2D0DA0D28FDF}"/>
          </ac:spMkLst>
        </pc:spChg>
        <pc:spChg chg="add del mod">
          <ac:chgData name="Klein Teeselink, H.J.R. (Henk) (STAT_MON)" userId="488e0d63-4556-48a0-b65d-14a0d08a76cb" providerId="ADAL" clId="{0D3CED22-AEBD-4BA7-9215-5341FF378223}" dt="2022-10-31T09:41:01.642" v="502"/>
          <ac:spMkLst>
            <pc:docMk/>
            <pc:sldMk cId="3525479007" sldId="374"/>
            <ac:spMk id="33" creationId="{48EA5D99-C9DB-2970-8945-F9D0B98CBE0C}"/>
          </ac:spMkLst>
        </pc:spChg>
        <pc:spChg chg="add mod">
          <ac:chgData name="Klein Teeselink, H.J.R. (Henk) (STAT_MON)" userId="488e0d63-4556-48a0-b65d-14a0d08a76cb" providerId="ADAL" clId="{0D3CED22-AEBD-4BA7-9215-5341FF378223}" dt="2022-10-31T09:42:09.962" v="514" actId="1076"/>
          <ac:spMkLst>
            <pc:docMk/>
            <pc:sldMk cId="3525479007" sldId="374"/>
            <ac:spMk id="34" creationId="{015AAB9D-0655-02EA-0BE8-83C99BDAFC3C}"/>
          </ac:spMkLst>
        </pc:spChg>
        <pc:spChg chg="add del mod">
          <ac:chgData name="Klein Teeselink, H.J.R. (Henk) (STAT_MON)" userId="488e0d63-4556-48a0-b65d-14a0d08a76cb" providerId="ADAL" clId="{0D3CED22-AEBD-4BA7-9215-5341FF378223}" dt="2022-10-31T09:41:13.217" v="505" actId="478"/>
          <ac:spMkLst>
            <pc:docMk/>
            <pc:sldMk cId="3525479007" sldId="374"/>
            <ac:spMk id="35" creationId="{9EB93140-3E0A-A5E2-2494-8E33CC7A120A}"/>
          </ac:spMkLst>
        </pc:spChg>
        <pc:spChg chg="add mod">
          <ac:chgData name="Klein Teeselink, H.J.R. (Henk) (STAT_MON)" userId="488e0d63-4556-48a0-b65d-14a0d08a76cb" providerId="ADAL" clId="{0D3CED22-AEBD-4BA7-9215-5341FF378223}" dt="2022-10-31T09:41:38.154" v="511" actId="20577"/>
          <ac:spMkLst>
            <pc:docMk/>
            <pc:sldMk cId="3525479007" sldId="374"/>
            <ac:spMk id="37" creationId="{B42312CD-8088-55E1-F76B-CCCFA5116841}"/>
          </ac:spMkLst>
        </pc:spChg>
        <pc:picChg chg="add del mod">
          <ac:chgData name="Klein Teeselink, H.J.R. (Henk) (STAT_MON)" userId="488e0d63-4556-48a0-b65d-14a0d08a76cb" providerId="ADAL" clId="{0D3CED22-AEBD-4BA7-9215-5341FF378223}" dt="2022-10-31T09:13:51.470" v="439" actId="478"/>
          <ac:picMkLst>
            <pc:docMk/>
            <pc:sldMk cId="3525479007" sldId="374"/>
            <ac:picMk id="5" creationId="{B208C09F-5C54-DEB3-01CB-FB4A237EFD2D}"/>
          </ac:picMkLst>
        </pc:picChg>
        <pc:picChg chg="add del mod">
          <ac:chgData name="Klein Teeselink, H.J.R. (Henk) (STAT_MON)" userId="488e0d63-4556-48a0-b65d-14a0d08a76cb" providerId="ADAL" clId="{0D3CED22-AEBD-4BA7-9215-5341FF378223}" dt="2022-10-31T09:14:52.202" v="444" actId="478"/>
          <ac:picMkLst>
            <pc:docMk/>
            <pc:sldMk cId="3525479007" sldId="374"/>
            <ac:picMk id="8" creationId="{6FFD7FA1-0845-B77A-7E59-0AEEAF600516}"/>
          </ac:picMkLst>
        </pc:picChg>
        <pc:picChg chg="add del mod ord">
          <ac:chgData name="Klein Teeselink, H.J.R. (Henk) (STAT_MON)" userId="488e0d63-4556-48a0-b65d-14a0d08a76cb" providerId="ADAL" clId="{0D3CED22-AEBD-4BA7-9215-5341FF378223}" dt="2022-10-31T09:16:29.480" v="452" actId="478"/>
          <ac:picMkLst>
            <pc:docMk/>
            <pc:sldMk cId="3525479007" sldId="374"/>
            <ac:picMk id="12" creationId="{B37BA615-FC56-3AB2-6353-96AB15E7B1D2}"/>
          </ac:picMkLst>
        </pc:picChg>
        <pc:picChg chg="add mod">
          <ac:chgData name="Klein Teeselink, H.J.R. (Henk) (STAT_MON)" userId="488e0d63-4556-48a0-b65d-14a0d08a76cb" providerId="ADAL" clId="{0D3CED22-AEBD-4BA7-9215-5341FF378223}" dt="2022-10-31T09:42:05.265" v="513" actId="1076"/>
          <ac:picMkLst>
            <pc:docMk/>
            <pc:sldMk cId="3525479007" sldId="374"/>
            <ac:picMk id="16" creationId="{10A39335-872D-DFC1-E2D4-9E2B8A50B07D}"/>
          </ac:picMkLst>
        </pc:picChg>
        <pc:picChg chg="add del mod ord">
          <ac:chgData name="Klein Teeselink, H.J.R. (Henk) (STAT_MON)" userId="488e0d63-4556-48a0-b65d-14a0d08a76cb" providerId="ADAL" clId="{0D3CED22-AEBD-4BA7-9215-5341FF378223}" dt="2022-10-31T09:20:35.567" v="457" actId="478"/>
          <ac:picMkLst>
            <pc:docMk/>
            <pc:sldMk cId="3525479007" sldId="374"/>
            <ac:picMk id="18" creationId="{A93808BD-3BC7-43DE-0156-EEA6EC11AE7D}"/>
          </ac:picMkLst>
        </pc:picChg>
        <pc:picChg chg="add mod ord">
          <ac:chgData name="Klein Teeselink, H.J.R. (Henk) (STAT_MON)" userId="488e0d63-4556-48a0-b65d-14a0d08a76cb" providerId="ADAL" clId="{0D3CED22-AEBD-4BA7-9215-5341FF378223}" dt="2022-10-31T09:22:37.258" v="468" actId="1076"/>
          <ac:picMkLst>
            <pc:docMk/>
            <pc:sldMk cId="3525479007" sldId="374"/>
            <ac:picMk id="22" creationId="{56188524-0EA8-4DA6-25A3-95295B883D3E}"/>
          </ac:picMkLst>
        </pc:picChg>
        <pc:picChg chg="add del">
          <ac:chgData name="Klein Teeselink, H.J.R. (Henk) (STAT_MON)" userId="488e0d63-4556-48a0-b65d-14a0d08a76cb" providerId="ADAL" clId="{0D3CED22-AEBD-4BA7-9215-5341FF378223}" dt="2022-10-31T09:41:20.669" v="507"/>
          <ac:picMkLst>
            <pc:docMk/>
            <pc:sldMk cId="3525479007" sldId="374"/>
            <ac:picMk id="36" creationId="{4C262AB8-0EB2-35C3-2EA2-6665E05BA38D}"/>
          </ac:picMkLst>
        </pc:picChg>
        <pc:inkChg chg="add del">
          <ac:chgData name="Klein Teeselink, H.J.R. (Henk) (STAT_MON)" userId="488e0d63-4556-48a0-b65d-14a0d08a76cb" providerId="ADAL" clId="{0D3CED22-AEBD-4BA7-9215-5341FF378223}" dt="2022-10-31T09:21:51.417" v="464" actId="9405"/>
          <ac:inkMkLst>
            <pc:docMk/>
            <pc:sldMk cId="3525479007" sldId="374"/>
            <ac:inkMk id="23" creationId="{6D0D065E-CE15-03AB-E718-F83CE0E81B87}"/>
          </ac:inkMkLst>
        </pc:inkChg>
        <pc:inkChg chg="add del">
          <ac:chgData name="Klein Teeselink, H.J.R. (Henk) (STAT_MON)" userId="488e0d63-4556-48a0-b65d-14a0d08a76cb" providerId="ADAL" clId="{0D3CED22-AEBD-4BA7-9215-5341FF378223}" dt="2022-10-31T09:21:51.025" v="463" actId="9405"/>
          <ac:inkMkLst>
            <pc:docMk/>
            <pc:sldMk cId="3525479007" sldId="374"/>
            <ac:inkMk id="24" creationId="{4DE41ADF-A0B5-88DF-C87D-E3FE68BC9AC7}"/>
          </ac:inkMkLst>
        </pc:inkChg>
        <pc:inkChg chg="add del">
          <ac:chgData name="Klein Teeselink, H.J.R. (Henk) (STAT_MON)" userId="488e0d63-4556-48a0-b65d-14a0d08a76cb" providerId="ADAL" clId="{0D3CED22-AEBD-4BA7-9215-5341FF378223}" dt="2022-10-31T09:22:03.639" v="466" actId="9405"/>
          <ac:inkMkLst>
            <pc:docMk/>
            <pc:sldMk cId="3525479007" sldId="374"/>
            <ac:inkMk id="25" creationId="{A89711F1-8458-14ED-0541-BCD2BE38B29D}"/>
          </ac:inkMkLst>
        </pc:inkChg>
        <pc:inkChg chg="add del">
          <ac:chgData name="Klein Teeselink, H.J.R. (Henk) (STAT_MON)" userId="488e0d63-4556-48a0-b65d-14a0d08a76cb" providerId="ADAL" clId="{0D3CED22-AEBD-4BA7-9215-5341FF378223}" dt="2022-10-31T09:22:51.693" v="470" actId="9405"/>
          <ac:inkMkLst>
            <pc:docMk/>
            <pc:sldMk cId="3525479007" sldId="374"/>
            <ac:inkMk id="26" creationId="{A1CC9D7C-13BA-25E6-53E5-CE82E62B63DB}"/>
          </ac:inkMkLst>
        </pc:inkChg>
        <pc:inkChg chg="add del">
          <ac:chgData name="Klein Teeselink, H.J.R. (Henk) (STAT_MON)" userId="488e0d63-4556-48a0-b65d-14a0d08a76cb" providerId="ADAL" clId="{0D3CED22-AEBD-4BA7-9215-5341FF378223}" dt="2022-10-31T09:39:48.280" v="478" actId="9405"/>
          <ac:inkMkLst>
            <pc:docMk/>
            <pc:sldMk cId="3525479007" sldId="374"/>
            <ac:inkMk id="27" creationId="{6FEB4AB8-3842-A497-0C00-13428A6B32A6}"/>
          </ac:inkMkLst>
        </pc:inkChg>
        <pc:inkChg chg="add del">
          <ac:chgData name="Klein Teeselink, H.J.R. (Henk) (STAT_MON)" userId="488e0d63-4556-48a0-b65d-14a0d08a76cb" providerId="ADAL" clId="{0D3CED22-AEBD-4BA7-9215-5341FF378223}" dt="2022-10-31T09:22:57.740" v="473" actId="9405"/>
          <ac:inkMkLst>
            <pc:docMk/>
            <pc:sldMk cId="3525479007" sldId="374"/>
            <ac:inkMk id="28" creationId="{CC36FD53-E812-0133-97DD-1A8DFE01CC62}"/>
          </ac:inkMkLst>
        </pc:inkChg>
        <pc:inkChg chg="add del">
          <ac:chgData name="Klein Teeselink, H.J.R. (Henk) (STAT_MON)" userId="488e0d63-4556-48a0-b65d-14a0d08a76cb" providerId="ADAL" clId="{0D3CED22-AEBD-4BA7-9215-5341FF378223}" dt="2022-10-31T09:39:47.728" v="477" actId="9405"/>
          <ac:inkMkLst>
            <pc:docMk/>
            <pc:sldMk cId="3525479007" sldId="374"/>
            <ac:inkMk id="29" creationId="{8460314D-D3EA-9DFA-B0BA-4EC9D45E7830}"/>
          </ac:inkMkLst>
        </pc:inkChg>
        <pc:inkChg chg="add del">
          <ac:chgData name="Klein Teeselink, H.J.R. (Henk) (STAT_MON)" userId="488e0d63-4556-48a0-b65d-14a0d08a76cb" providerId="ADAL" clId="{0D3CED22-AEBD-4BA7-9215-5341FF378223}" dt="2022-10-31T09:23:38.944" v="476" actId="9405"/>
          <ac:inkMkLst>
            <pc:docMk/>
            <pc:sldMk cId="3525479007" sldId="374"/>
            <ac:inkMk id="30" creationId="{DDB0009B-933E-A2C7-2244-2B1747B84E27}"/>
          </ac:inkMkLst>
        </pc:inkChg>
        <pc:inkChg chg="add del">
          <ac:chgData name="Klein Teeselink, H.J.R. (Henk) (STAT_MON)" userId="488e0d63-4556-48a0-b65d-14a0d08a76cb" providerId="ADAL" clId="{0D3CED22-AEBD-4BA7-9215-5341FF378223}" dt="2022-10-31T09:41:48.847" v="512" actId="478"/>
          <ac:inkMkLst>
            <pc:docMk/>
            <pc:sldMk cId="3525479007" sldId="374"/>
            <ac:inkMk id="31" creationId="{63C1A0BF-12BE-FF95-5708-36E04EAF55F1}"/>
          </ac:inkMkLst>
        </pc:inkChg>
        <pc:inkChg chg="add del">
          <ac:chgData name="Klein Teeselink, H.J.R. (Henk) (STAT_MON)" userId="488e0d63-4556-48a0-b65d-14a0d08a76cb" providerId="ADAL" clId="{0D3CED22-AEBD-4BA7-9215-5341FF378223}" dt="2022-10-31T09:39:51.147" v="481" actId="9405"/>
          <ac:inkMkLst>
            <pc:docMk/>
            <pc:sldMk cId="3525479007" sldId="374"/>
            <ac:inkMk id="32" creationId="{BFB84B19-1156-4490-2EC2-4A1249A37D34}"/>
          </ac:inkMkLst>
        </pc:inkChg>
      </pc:sldChg>
      <pc:sldChg chg="modSp mod">
        <pc:chgData name="Klein Teeselink, H.J.R. (Henk) (STAT_MON)" userId="488e0d63-4556-48a0-b65d-14a0d08a76cb" providerId="ADAL" clId="{0D3CED22-AEBD-4BA7-9215-5341FF378223}" dt="2022-11-03T15:20:32.164" v="674" actId="1076"/>
        <pc:sldMkLst>
          <pc:docMk/>
          <pc:sldMk cId="1023777445" sldId="380"/>
        </pc:sldMkLst>
        <pc:spChg chg="mod">
          <ac:chgData name="Klein Teeselink, H.J.R. (Henk) (STAT_MON)" userId="488e0d63-4556-48a0-b65d-14a0d08a76cb" providerId="ADAL" clId="{0D3CED22-AEBD-4BA7-9215-5341FF378223}" dt="2022-11-03T15:20:32.164" v="674" actId="1076"/>
          <ac:spMkLst>
            <pc:docMk/>
            <pc:sldMk cId="1023777445" sldId="380"/>
            <ac:spMk id="3" creationId="{4DBA323A-A250-0475-27FD-F9E11FE288E5}"/>
          </ac:spMkLst>
        </pc:spChg>
      </pc:sldChg>
      <pc:sldChg chg="modSp mod">
        <pc:chgData name="Klein Teeselink, H.J.R. (Henk) (STAT_MON)" userId="488e0d63-4556-48a0-b65d-14a0d08a76cb" providerId="ADAL" clId="{0D3CED22-AEBD-4BA7-9215-5341FF378223}" dt="2022-11-03T15:52:40.692" v="675" actId="1076"/>
        <pc:sldMkLst>
          <pc:docMk/>
          <pc:sldMk cId="3945715257" sldId="382"/>
        </pc:sldMkLst>
        <pc:spChg chg="mod">
          <ac:chgData name="Klein Teeselink, H.J.R. (Henk) (STAT_MON)" userId="488e0d63-4556-48a0-b65d-14a0d08a76cb" providerId="ADAL" clId="{0D3CED22-AEBD-4BA7-9215-5341FF378223}" dt="2022-11-03T15:52:40.692" v="675" actId="1076"/>
          <ac:spMkLst>
            <pc:docMk/>
            <pc:sldMk cId="3945715257" sldId="382"/>
            <ac:spMk id="4" creationId="{0BFB1893-F795-2E56-D84B-4293D88B8077}"/>
          </ac:spMkLst>
        </pc:spChg>
      </pc:sldChg>
    </pc:docChg>
  </pc:docChgLst>
  <pc:docChgLst>
    <pc:chgData name="Welling, P.M. (Pim) (STAT_EDB)" userId="S::p.m.welling@dnb.nl::c628edbe-582e-41fd-9bc8-5b78814a9574" providerId="AD" clId="Web-{6162C593-A7AB-B404-48A1-0815DB287ACE}"/>
    <pc:docChg chg="modSld">
      <pc:chgData name="Welling, P.M. (Pim) (STAT_EDB)" userId="S::p.m.welling@dnb.nl::c628edbe-582e-41fd-9bc8-5b78814a9574" providerId="AD" clId="Web-{6162C593-A7AB-B404-48A1-0815DB287ACE}" dt="2023-04-17T19:41:54.190" v="708" actId="20577"/>
      <pc:docMkLst>
        <pc:docMk/>
      </pc:docMkLst>
      <pc:sldChg chg="modSp">
        <pc:chgData name="Welling, P.M. (Pim) (STAT_EDB)" userId="S::p.m.welling@dnb.nl::c628edbe-582e-41fd-9bc8-5b78814a9574" providerId="AD" clId="Web-{6162C593-A7AB-B404-48A1-0815DB287ACE}" dt="2023-04-17T19:41:54.190" v="708" actId="20577"/>
        <pc:sldMkLst>
          <pc:docMk/>
          <pc:sldMk cId="347428472" sldId="367"/>
        </pc:sldMkLst>
        <pc:spChg chg="mod">
          <ac:chgData name="Welling, P.M. (Pim) (STAT_EDB)" userId="S::p.m.welling@dnb.nl::c628edbe-582e-41fd-9bc8-5b78814a9574" providerId="AD" clId="Web-{6162C593-A7AB-B404-48A1-0815DB287ACE}" dt="2023-04-17T19:12:51.375" v="17" actId="20577"/>
          <ac:spMkLst>
            <pc:docMk/>
            <pc:sldMk cId="347428472" sldId="367"/>
            <ac:spMk id="2" creationId="{00000000-0000-0000-0000-000000000000}"/>
          </ac:spMkLst>
        </pc:spChg>
        <pc:spChg chg="mod">
          <ac:chgData name="Welling, P.M. (Pim) (STAT_EDB)" userId="S::p.m.welling@dnb.nl::c628edbe-582e-41fd-9bc8-5b78814a9574" providerId="AD" clId="Web-{6162C593-A7AB-B404-48A1-0815DB287ACE}" dt="2023-04-17T19:41:54.190" v="708" actId="20577"/>
          <ac:spMkLst>
            <pc:docMk/>
            <pc:sldMk cId="347428472" sldId="367"/>
            <ac:spMk id="3" creationId="{00000000-0000-0000-0000-000000000000}"/>
          </ac:spMkLst>
        </pc:spChg>
      </pc:sldChg>
      <pc:sldChg chg="modSp">
        <pc:chgData name="Welling, P.M. (Pim) (STAT_EDB)" userId="S::p.m.welling@dnb.nl::c628edbe-582e-41fd-9bc8-5b78814a9574" providerId="AD" clId="Web-{6162C593-A7AB-B404-48A1-0815DB287ACE}" dt="2023-04-17T19:13:54.487" v="38" actId="20577"/>
        <pc:sldMkLst>
          <pc:docMk/>
          <pc:sldMk cId="4061571755" sldId="371"/>
        </pc:sldMkLst>
        <pc:spChg chg="mod">
          <ac:chgData name="Welling, P.M. (Pim) (STAT_EDB)" userId="S::p.m.welling@dnb.nl::c628edbe-582e-41fd-9bc8-5b78814a9574" providerId="AD" clId="Web-{6162C593-A7AB-B404-48A1-0815DB287ACE}" dt="2023-04-17T19:13:54.487" v="38" actId="20577"/>
          <ac:spMkLst>
            <pc:docMk/>
            <pc:sldMk cId="4061571755" sldId="371"/>
            <ac:spMk id="188418" creationId="{00000000-0000-0000-0000-000000000000}"/>
          </ac:spMkLst>
        </pc:spChg>
      </pc:sldChg>
    </pc:docChg>
  </pc:docChgLst>
  <pc:docChgLst>
    <pc:chgData name="Klaaijsen, E.E. (Eric) (STAT_NBFI)" userId="S::e.e.klaaijsen@dnb.nl::a14ddb7c-f5d2-4e2b-b363-bed8ebff0bf6" providerId="AD" clId="Web-{C7B7957D-1498-C2A7-2B27-F0747A333EBD}"/>
    <pc:docChg chg="modSld">
      <pc:chgData name="Klaaijsen, E.E. (Eric) (STAT_NBFI)" userId="S::e.e.klaaijsen@dnb.nl::a14ddb7c-f5d2-4e2b-b363-bed8ebff0bf6" providerId="AD" clId="Web-{C7B7957D-1498-C2A7-2B27-F0747A333EBD}" dt="2023-04-19T08:39:43.454" v="67" actId="20577"/>
      <pc:docMkLst>
        <pc:docMk/>
      </pc:docMkLst>
      <pc:sldChg chg="modSp">
        <pc:chgData name="Klaaijsen, E.E. (Eric) (STAT_NBFI)" userId="S::e.e.klaaijsen@dnb.nl::a14ddb7c-f5d2-4e2b-b363-bed8ebff0bf6" providerId="AD" clId="Web-{C7B7957D-1498-C2A7-2B27-F0747A333EBD}" dt="2023-04-19T08:39:43.454" v="67" actId="20577"/>
        <pc:sldMkLst>
          <pc:docMk/>
          <pc:sldMk cId="1841568871" sldId="391"/>
        </pc:sldMkLst>
        <pc:spChg chg="mod">
          <ac:chgData name="Klaaijsen, E.E. (Eric) (STAT_NBFI)" userId="S::e.e.klaaijsen@dnb.nl::a14ddb7c-f5d2-4e2b-b363-bed8ebff0bf6" providerId="AD" clId="Web-{C7B7957D-1498-C2A7-2B27-F0747A333EBD}" dt="2023-04-19T08:39:43.454" v="67" actId="20577"/>
          <ac:spMkLst>
            <pc:docMk/>
            <pc:sldMk cId="1841568871" sldId="391"/>
            <ac:spMk id="3" creationId="{00000000-0000-0000-0000-000000000000}"/>
          </ac:spMkLst>
        </pc:spChg>
      </pc:sldChg>
    </pc:docChg>
  </pc:docChgLst>
  <pc:docChgLst>
    <pc:chgData name="Klaaijsen, E.E. (Eric) (STAT_NBFI)" userId="S::e.e.klaaijsen@dnb.nl::a14ddb7c-f5d2-4e2b-b363-bed8ebff0bf6" providerId="AD" clId="Web-{1E3266FB-BEB8-5259-C78A-CDB3B4ABA944}"/>
    <pc:docChg chg="modSld">
      <pc:chgData name="Klaaijsen, E.E. (Eric) (STAT_NBFI)" userId="S::e.e.klaaijsen@dnb.nl::a14ddb7c-f5d2-4e2b-b363-bed8ebff0bf6" providerId="AD" clId="Web-{1E3266FB-BEB8-5259-C78A-CDB3B4ABA944}" dt="2022-10-28T15:19:59.620" v="37" actId="20577"/>
      <pc:docMkLst>
        <pc:docMk/>
      </pc:docMkLst>
      <pc:sldChg chg="modSp">
        <pc:chgData name="Klaaijsen, E.E. (Eric) (STAT_NBFI)" userId="S::e.e.klaaijsen@dnb.nl::a14ddb7c-f5d2-4e2b-b363-bed8ebff0bf6" providerId="AD" clId="Web-{1E3266FB-BEB8-5259-C78A-CDB3B4ABA944}" dt="2022-10-28T15:19:59.620" v="37" actId="20577"/>
        <pc:sldMkLst>
          <pc:docMk/>
          <pc:sldMk cId="3736251184" sldId="359"/>
        </pc:sldMkLst>
        <pc:spChg chg="mod">
          <ac:chgData name="Klaaijsen, E.E. (Eric) (STAT_NBFI)" userId="S::e.e.klaaijsen@dnb.nl::a14ddb7c-f5d2-4e2b-b363-bed8ebff0bf6" providerId="AD" clId="Web-{1E3266FB-BEB8-5259-C78A-CDB3B4ABA944}" dt="2022-10-28T15:19:59.620" v="37" actId="20577"/>
          <ac:spMkLst>
            <pc:docMk/>
            <pc:sldMk cId="3736251184" sldId="359"/>
            <ac:spMk id="3" creationId="{00000000-0000-0000-0000-000000000000}"/>
          </ac:spMkLst>
        </pc:spChg>
      </pc:sldChg>
    </pc:docChg>
  </pc:docChgLst>
  <pc:docChgLst>
    <pc:chgData name="Klein Teeselink, H.J.R. (Henk) (STAT_MON)" userId="S::h.j.r.klein.teeselink@dnb.nl::488e0d63-4556-48a0-b65d-14a0d08a76cb" providerId="AD" clId="Web-{C793AD73-B839-3002-ABC1-A18A7EB7BA4E}"/>
    <pc:docChg chg="addSld modSld">
      <pc:chgData name="Klein Teeselink, H.J.R. (Henk) (STAT_MON)" userId="S::h.j.r.klein.teeselink@dnb.nl::488e0d63-4556-48a0-b65d-14a0d08a76cb" providerId="AD" clId="Web-{C793AD73-B839-3002-ABC1-A18A7EB7BA4E}" dt="2022-10-31T13:23:57.999" v="1103" actId="20577"/>
      <pc:docMkLst>
        <pc:docMk/>
      </pc:docMkLst>
      <pc:sldChg chg="addSp delSp modSp">
        <pc:chgData name="Klein Teeselink, H.J.R. (Henk) (STAT_MON)" userId="S::h.j.r.klein.teeselink@dnb.nl::488e0d63-4556-48a0-b65d-14a0d08a76cb" providerId="AD" clId="Web-{C793AD73-B839-3002-ABC1-A18A7EB7BA4E}" dt="2022-10-31T13:23:57.999" v="1103" actId="20577"/>
        <pc:sldMkLst>
          <pc:docMk/>
          <pc:sldMk cId="1016721292" sldId="331"/>
        </pc:sldMkLst>
        <pc:spChg chg="mod">
          <ac:chgData name="Klein Teeselink, H.J.R. (Henk) (STAT_MON)" userId="S::h.j.r.klein.teeselink@dnb.nl::488e0d63-4556-48a0-b65d-14a0d08a76cb" providerId="AD" clId="Web-{C793AD73-B839-3002-ABC1-A18A7EB7BA4E}" dt="2022-10-31T13:12:34.019" v="583" actId="1076"/>
          <ac:spMkLst>
            <pc:docMk/>
            <pc:sldMk cId="1016721292" sldId="331"/>
            <ac:spMk id="2" creationId="{00000000-0000-0000-0000-000000000000}"/>
          </ac:spMkLst>
        </pc:spChg>
        <pc:spChg chg="add mod">
          <ac:chgData name="Klein Teeselink, H.J.R. (Henk) (STAT_MON)" userId="S::h.j.r.klein.teeselink@dnb.nl::488e0d63-4556-48a0-b65d-14a0d08a76cb" providerId="AD" clId="Web-{C793AD73-B839-3002-ABC1-A18A7EB7BA4E}" dt="2022-10-31T13:23:57.999" v="1103" actId="20577"/>
          <ac:spMkLst>
            <pc:docMk/>
            <pc:sldMk cId="1016721292" sldId="331"/>
            <ac:spMk id="5" creationId="{538ECBC2-1953-328A-F2AB-1FCF0D2AE2DB}"/>
          </ac:spMkLst>
        </pc:spChg>
        <pc:spChg chg="del mod">
          <ac:chgData name="Klein Teeselink, H.J.R. (Henk) (STAT_MON)" userId="S::h.j.r.klein.teeselink@dnb.nl::488e0d63-4556-48a0-b65d-14a0d08a76cb" providerId="AD" clId="Web-{C793AD73-B839-3002-ABC1-A18A7EB7BA4E}" dt="2022-10-31T12:59:58.490" v="4"/>
          <ac:spMkLst>
            <pc:docMk/>
            <pc:sldMk cId="1016721292" sldId="331"/>
            <ac:spMk id="6" creationId="{00000000-0000-0000-0000-000000000000}"/>
          </ac:spMkLst>
        </pc:spChg>
      </pc:sldChg>
      <pc:sldChg chg="modSp">
        <pc:chgData name="Klein Teeselink, H.J.R. (Henk) (STAT_MON)" userId="S::h.j.r.klein.teeselink@dnb.nl::488e0d63-4556-48a0-b65d-14a0d08a76cb" providerId="AD" clId="Web-{C793AD73-B839-3002-ABC1-A18A7EB7BA4E}" dt="2022-10-31T12:43:59.735" v="0" actId="1076"/>
        <pc:sldMkLst>
          <pc:docMk/>
          <pc:sldMk cId="3525479007" sldId="374"/>
        </pc:sldMkLst>
        <pc:spChg chg="mod">
          <ac:chgData name="Klein Teeselink, H.J.R. (Henk) (STAT_MON)" userId="S::h.j.r.klein.teeselink@dnb.nl::488e0d63-4556-48a0-b65d-14a0d08a76cb" providerId="AD" clId="Web-{C793AD73-B839-3002-ABC1-A18A7EB7BA4E}" dt="2022-10-31T12:43:59.735" v="0" actId="1076"/>
          <ac:spMkLst>
            <pc:docMk/>
            <pc:sldMk cId="3525479007" sldId="374"/>
            <ac:spMk id="34" creationId="{015AAB9D-0655-02EA-0BE8-83C99BDAFC3C}"/>
          </ac:spMkLst>
        </pc:spChg>
      </pc:sldChg>
      <pc:sldChg chg="modSp">
        <pc:chgData name="Klein Teeselink, H.J.R. (Henk) (STAT_MON)" userId="S::h.j.r.klein.teeselink@dnb.nl::488e0d63-4556-48a0-b65d-14a0d08a76cb" providerId="AD" clId="Web-{C793AD73-B839-3002-ABC1-A18A7EB7BA4E}" dt="2022-10-31T12:45:36.426" v="1" actId="1076"/>
        <pc:sldMkLst>
          <pc:docMk/>
          <pc:sldMk cId="1798747279" sldId="378"/>
        </pc:sldMkLst>
        <pc:picChg chg="mod">
          <ac:chgData name="Klein Teeselink, H.J.R. (Henk) (STAT_MON)" userId="S::h.j.r.klein.teeselink@dnb.nl::488e0d63-4556-48a0-b65d-14a0d08a76cb" providerId="AD" clId="Web-{C793AD73-B839-3002-ABC1-A18A7EB7BA4E}" dt="2022-10-31T12:45:36.426" v="1" actId="1076"/>
          <ac:picMkLst>
            <pc:docMk/>
            <pc:sldMk cId="1798747279" sldId="378"/>
            <ac:picMk id="8" creationId="{1E7E4F16-42CC-97C2-4DB4-3454D0B2DCF1}"/>
          </ac:picMkLst>
        </pc:picChg>
      </pc:sldChg>
      <pc:sldChg chg="modSp new">
        <pc:chgData name="Klein Teeselink, H.J.R. (Henk) (STAT_MON)" userId="S::h.j.r.klein.teeselink@dnb.nl::488e0d63-4556-48a0-b65d-14a0d08a76cb" providerId="AD" clId="Web-{C793AD73-B839-3002-ABC1-A18A7EB7BA4E}" dt="2022-10-31T13:07:32.836" v="392" actId="1076"/>
        <pc:sldMkLst>
          <pc:docMk/>
          <pc:sldMk cId="1023777445" sldId="380"/>
        </pc:sldMkLst>
        <pc:spChg chg="mod">
          <ac:chgData name="Klein Teeselink, H.J.R. (Henk) (STAT_MON)" userId="S::h.j.r.klein.teeselink@dnb.nl::488e0d63-4556-48a0-b65d-14a0d08a76cb" providerId="AD" clId="Web-{C793AD73-B839-3002-ABC1-A18A7EB7BA4E}" dt="2022-10-31T13:07:29.351" v="391" actId="20577"/>
          <ac:spMkLst>
            <pc:docMk/>
            <pc:sldMk cId="1023777445" sldId="380"/>
            <ac:spMk id="2" creationId="{58DF21EA-E528-56C8-8F27-F069B3788C4F}"/>
          </ac:spMkLst>
        </pc:spChg>
        <pc:spChg chg="mod">
          <ac:chgData name="Klein Teeselink, H.J.R. (Henk) (STAT_MON)" userId="S::h.j.r.klein.teeselink@dnb.nl::488e0d63-4556-48a0-b65d-14a0d08a76cb" providerId="AD" clId="Web-{C793AD73-B839-3002-ABC1-A18A7EB7BA4E}" dt="2022-10-31T13:07:32.836" v="392" actId="1076"/>
          <ac:spMkLst>
            <pc:docMk/>
            <pc:sldMk cId="1023777445" sldId="380"/>
            <ac:spMk id="3" creationId="{4DBA323A-A250-0475-27FD-F9E11FE288E5}"/>
          </ac:spMkLst>
        </pc:spChg>
      </pc:sldChg>
    </pc:docChg>
  </pc:docChgLst>
  <pc:docChgLst>
    <pc:chgData name="Smid, H. (Hugo) (STAT_MBS)" userId="cad8d50a-8fc1-4a86-b38d-0203f05040b4" providerId="ADAL" clId="{FCCA297E-C615-41B8-9EEC-0276E184E66A}"/>
    <pc:docChg chg="modSld">
      <pc:chgData name="Smid, H. (Hugo) (STAT_MBS)" userId="cad8d50a-8fc1-4a86-b38d-0203f05040b4" providerId="ADAL" clId="{FCCA297E-C615-41B8-9EEC-0276E184E66A}" dt="2022-04-01T11:55:49.786" v="277" actId="113"/>
      <pc:docMkLst>
        <pc:docMk/>
      </pc:docMkLst>
      <pc:sldChg chg="modSp">
        <pc:chgData name="Smid, H. (Hugo) (STAT_MBS)" userId="cad8d50a-8fc1-4a86-b38d-0203f05040b4" providerId="ADAL" clId="{FCCA297E-C615-41B8-9EEC-0276E184E66A}" dt="2022-03-30T12:45:21.153" v="11" actId="20577"/>
        <pc:sldMkLst>
          <pc:docMk/>
          <pc:sldMk cId="3925079909" sldId="330"/>
        </pc:sldMkLst>
        <pc:spChg chg="mod">
          <ac:chgData name="Smid, H. (Hugo) (STAT_MBS)" userId="cad8d50a-8fc1-4a86-b38d-0203f05040b4" providerId="ADAL" clId="{FCCA297E-C615-41B8-9EEC-0276E184E66A}" dt="2022-03-30T12:45:21.153" v="11" actId="20577"/>
          <ac:spMkLst>
            <pc:docMk/>
            <pc:sldMk cId="3925079909" sldId="330"/>
            <ac:spMk id="2" creationId="{00000000-0000-0000-0000-000000000000}"/>
          </ac:spMkLst>
        </pc:spChg>
      </pc:sldChg>
      <pc:sldChg chg="modSp">
        <pc:chgData name="Smid, H. (Hugo) (STAT_MBS)" userId="cad8d50a-8fc1-4a86-b38d-0203f05040b4" providerId="ADAL" clId="{FCCA297E-C615-41B8-9EEC-0276E184E66A}" dt="2022-04-01T11:55:49.786" v="277" actId="113"/>
        <pc:sldMkLst>
          <pc:docMk/>
          <pc:sldMk cId="3736251184" sldId="359"/>
        </pc:sldMkLst>
        <pc:spChg chg="mod">
          <ac:chgData name="Smid, H. (Hugo) (STAT_MBS)" userId="cad8d50a-8fc1-4a86-b38d-0203f05040b4" providerId="ADAL" clId="{FCCA297E-C615-41B8-9EEC-0276E184E66A}" dt="2022-04-01T11:54:57.064" v="273" actId="20577"/>
          <ac:spMkLst>
            <pc:docMk/>
            <pc:sldMk cId="3736251184" sldId="359"/>
            <ac:spMk id="2" creationId="{00000000-0000-0000-0000-000000000000}"/>
          </ac:spMkLst>
        </pc:spChg>
        <pc:spChg chg="mod">
          <ac:chgData name="Smid, H. (Hugo) (STAT_MBS)" userId="cad8d50a-8fc1-4a86-b38d-0203f05040b4" providerId="ADAL" clId="{FCCA297E-C615-41B8-9EEC-0276E184E66A}" dt="2022-04-01T11:55:49.786" v="277" actId="113"/>
          <ac:spMkLst>
            <pc:docMk/>
            <pc:sldMk cId="3736251184" sldId="359"/>
            <ac:spMk id="3" creationId="{00000000-0000-0000-0000-000000000000}"/>
          </ac:spMkLst>
        </pc:spChg>
      </pc:sldChg>
    </pc:docChg>
  </pc:docChgLst>
  <pc:docChgLst>
    <pc:chgData name="Welling, P.M. (Pim) (STAT_EDB)" userId="S::p.m.welling@dnb.nl::c628edbe-582e-41fd-9bc8-5b78814a9574" providerId="AD" clId="Web-{F1495492-BDAC-C0F1-3926-1358B64FBB08}"/>
    <pc:docChg chg="modSld">
      <pc:chgData name="Welling, P.M. (Pim) (STAT_EDB)" userId="S::p.m.welling@dnb.nl::c628edbe-582e-41fd-9bc8-5b78814a9574" providerId="AD" clId="Web-{F1495492-BDAC-C0F1-3926-1358B64FBB08}" dt="2022-10-31T14:59:13.004" v="19" actId="20577"/>
      <pc:docMkLst>
        <pc:docMk/>
      </pc:docMkLst>
      <pc:sldChg chg="modSp">
        <pc:chgData name="Welling, P.M. (Pim) (STAT_EDB)" userId="S::p.m.welling@dnb.nl::c628edbe-582e-41fd-9bc8-5b78814a9574" providerId="AD" clId="Web-{F1495492-BDAC-C0F1-3926-1358B64FBB08}" dt="2022-10-31T14:59:13.004" v="19" actId="20577"/>
        <pc:sldMkLst>
          <pc:docMk/>
          <pc:sldMk cId="347428472" sldId="367"/>
        </pc:sldMkLst>
        <pc:spChg chg="mod">
          <ac:chgData name="Welling, P.M. (Pim) (STAT_EDB)" userId="S::p.m.welling@dnb.nl::c628edbe-582e-41fd-9bc8-5b78814a9574" providerId="AD" clId="Web-{F1495492-BDAC-C0F1-3926-1358B64FBB08}" dt="2022-10-31T14:59:13.004" v="19" actId="20577"/>
          <ac:spMkLst>
            <pc:docMk/>
            <pc:sldMk cId="347428472" sldId="367"/>
            <ac:spMk id="3" creationId="{00000000-0000-0000-0000-000000000000}"/>
          </ac:spMkLst>
        </pc:spChg>
      </pc:sldChg>
    </pc:docChg>
  </pc:docChgLst>
  <pc:docChgLst>
    <pc:chgData name="Klaaijsen, E.E. (Eric) (STAT_NBFI)" userId="S::e.e.klaaijsen@dnb.nl::a14ddb7c-f5d2-4e2b-b363-bed8ebff0bf6" providerId="AD" clId="Web-{C02E0A89-0BE2-C368-693F-D362C431B6ED}"/>
    <pc:docChg chg="modSld">
      <pc:chgData name="Klaaijsen, E.E. (Eric) (STAT_NBFI)" userId="S::e.e.klaaijsen@dnb.nl::a14ddb7c-f5d2-4e2b-b363-bed8ebff0bf6" providerId="AD" clId="Web-{C02E0A89-0BE2-C368-693F-D362C431B6ED}" dt="2023-04-14T06:10:44.453" v="147" actId="20577"/>
      <pc:docMkLst>
        <pc:docMk/>
      </pc:docMkLst>
      <pc:sldChg chg="modSp">
        <pc:chgData name="Klaaijsen, E.E. (Eric) (STAT_NBFI)" userId="S::e.e.klaaijsen@dnb.nl::a14ddb7c-f5d2-4e2b-b363-bed8ebff0bf6" providerId="AD" clId="Web-{C02E0A89-0BE2-C368-693F-D362C431B6ED}" dt="2023-04-14T06:10:44.453" v="147" actId="20577"/>
        <pc:sldMkLst>
          <pc:docMk/>
          <pc:sldMk cId="1841568871" sldId="391"/>
        </pc:sldMkLst>
        <pc:spChg chg="mod">
          <ac:chgData name="Klaaijsen, E.E. (Eric) (STAT_NBFI)" userId="S::e.e.klaaijsen@dnb.nl::a14ddb7c-f5d2-4e2b-b363-bed8ebff0bf6" providerId="AD" clId="Web-{C02E0A89-0BE2-C368-693F-D362C431B6ED}" dt="2023-04-14T06:10:44.453" v="147" actId="20577"/>
          <ac:spMkLst>
            <pc:docMk/>
            <pc:sldMk cId="1841568871" sldId="391"/>
            <ac:spMk id="3" creationId="{00000000-0000-0000-0000-000000000000}"/>
          </ac:spMkLst>
        </pc:spChg>
      </pc:sldChg>
    </pc:docChg>
  </pc:docChgLst>
  <pc:docChgLst>
    <pc:chgData name="Helm, R.P. van der (Ruben) (STAT_MON)" userId="a38658f2-17e9-44aa-8b45-ce169143d99c" providerId="ADAL" clId="{2EE32D3E-BBFC-471C-8C96-149B328DEBE3}"/>
    <pc:docChg chg="custSel modSld">
      <pc:chgData name="Helm, R.P. van der (Ruben) (STAT_MON)" userId="a38658f2-17e9-44aa-8b45-ce169143d99c" providerId="ADAL" clId="{2EE32D3E-BBFC-471C-8C96-149B328DEBE3}" dt="2023-04-17T15:26:52.804" v="103" actId="313"/>
      <pc:docMkLst>
        <pc:docMk/>
      </pc:docMkLst>
      <pc:sldChg chg="addCm">
        <pc:chgData name="Helm, R.P. van der (Ruben) (STAT_MON)" userId="a38658f2-17e9-44aa-8b45-ce169143d99c" providerId="ADAL" clId="{2EE32D3E-BBFC-471C-8C96-149B328DEBE3}" dt="2023-04-17T15:10:06.943" v="0"/>
        <pc:sldMkLst>
          <pc:docMk/>
          <pc:sldMk cId="2236588626" sldId="394"/>
        </pc:sldMkLst>
        <pc:extLst>
          <p:ext xmlns:p="http://schemas.openxmlformats.org/presentationml/2006/main" uri="{D6D511B9-2390-475A-947B-AFAB55BFBCF1}">
            <pc226:cmChg xmlns:pc226="http://schemas.microsoft.com/office/powerpoint/2022/06/main/command" chg="add">
              <pc226:chgData name="Helm, R.P. van der (Ruben) (STAT_MON)" userId="a38658f2-17e9-44aa-8b45-ce169143d99c" providerId="ADAL" clId="{2EE32D3E-BBFC-471C-8C96-149B328DEBE3}" dt="2023-04-17T15:10:06.943" v="0"/>
              <pc2:cmMkLst xmlns:pc2="http://schemas.microsoft.com/office/powerpoint/2019/9/main/command">
                <pc:docMk/>
                <pc:sldMk cId="2236588626" sldId="394"/>
                <pc2:cmMk id="{97136163-31F1-44C6-8862-A714F2F3C337}"/>
              </pc2:cmMkLst>
            </pc226:cmChg>
          </p:ext>
        </pc:extLst>
      </pc:sldChg>
      <pc:sldChg chg="modSp mod addCm">
        <pc:chgData name="Helm, R.P. van der (Ruben) (STAT_MON)" userId="a38658f2-17e9-44aa-8b45-ce169143d99c" providerId="ADAL" clId="{2EE32D3E-BBFC-471C-8C96-149B328DEBE3}" dt="2023-04-17T15:16:36.090" v="20"/>
        <pc:sldMkLst>
          <pc:docMk/>
          <pc:sldMk cId="1264172887" sldId="396"/>
        </pc:sldMkLst>
        <pc:spChg chg="mod">
          <ac:chgData name="Helm, R.P. van der (Ruben) (STAT_MON)" userId="a38658f2-17e9-44aa-8b45-ce169143d99c" providerId="ADAL" clId="{2EE32D3E-BBFC-471C-8C96-149B328DEBE3}" dt="2023-04-17T15:12:19.078" v="19" actId="14100"/>
          <ac:spMkLst>
            <pc:docMk/>
            <pc:sldMk cId="1264172887" sldId="396"/>
            <ac:spMk id="2" creationId="{8A0BCC1D-6D8E-99C3-F860-77EE6C3B6BC9}"/>
          </ac:spMkLst>
        </pc:spChg>
        <pc:spChg chg="mod">
          <ac:chgData name="Helm, R.P. van der (Ruben) (STAT_MON)" userId="a38658f2-17e9-44aa-8b45-ce169143d99c" providerId="ADAL" clId="{2EE32D3E-BBFC-471C-8C96-149B328DEBE3}" dt="2023-04-17T15:12:14.033" v="18" actId="20577"/>
          <ac:spMkLst>
            <pc:docMk/>
            <pc:sldMk cId="1264172887" sldId="396"/>
            <ac:spMk id="5" creationId="{D9E1DA22-6855-0095-A066-FD2A249B6F7A}"/>
          </ac:spMkLst>
        </pc:spChg>
        <pc:extLst>
          <p:ext xmlns:p="http://schemas.openxmlformats.org/presentationml/2006/main" uri="{D6D511B9-2390-475A-947B-AFAB55BFBCF1}">
            <pc226:cmChg xmlns:pc226="http://schemas.microsoft.com/office/powerpoint/2022/06/main/command" chg="add">
              <pc226:chgData name="Helm, R.P. van der (Ruben) (STAT_MON)" userId="a38658f2-17e9-44aa-8b45-ce169143d99c" providerId="ADAL" clId="{2EE32D3E-BBFC-471C-8C96-149B328DEBE3}" dt="2023-04-17T15:16:36.090" v="20"/>
              <pc2:cmMkLst xmlns:pc2="http://schemas.microsoft.com/office/powerpoint/2019/9/main/command">
                <pc:docMk/>
                <pc:sldMk cId="1264172887" sldId="396"/>
                <pc2:cmMk id="{E2CC6B2A-50D8-4D67-AC47-F96D86B3B3FC}"/>
              </pc2:cmMkLst>
            </pc226:cmChg>
          </p:ext>
        </pc:extLst>
      </pc:sldChg>
      <pc:sldChg chg="modSp mod addCm">
        <pc:chgData name="Helm, R.P. van der (Ruben) (STAT_MON)" userId="a38658f2-17e9-44aa-8b45-ce169143d99c" providerId="ADAL" clId="{2EE32D3E-BBFC-471C-8C96-149B328DEBE3}" dt="2023-04-17T15:26:07.094" v="93"/>
        <pc:sldMkLst>
          <pc:docMk/>
          <pc:sldMk cId="2066146231" sldId="397"/>
        </pc:sldMkLst>
        <pc:spChg chg="mod">
          <ac:chgData name="Helm, R.P. van der (Ruben) (STAT_MON)" userId="a38658f2-17e9-44aa-8b45-ce169143d99c" providerId="ADAL" clId="{2EE32D3E-BBFC-471C-8C96-149B328DEBE3}" dt="2023-04-17T15:25:18.639" v="92" actId="20577"/>
          <ac:spMkLst>
            <pc:docMk/>
            <pc:sldMk cId="2066146231" sldId="397"/>
            <ac:spMk id="4" creationId="{EC7E6EFB-AB1B-B1DB-60AC-B82E6969E915}"/>
          </ac:spMkLst>
        </pc:spChg>
        <pc:extLst>
          <p:ext xmlns:p="http://schemas.openxmlformats.org/presentationml/2006/main" uri="{D6D511B9-2390-475A-947B-AFAB55BFBCF1}">
            <pc226:cmChg xmlns:pc226="http://schemas.microsoft.com/office/powerpoint/2022/06/main/command" chg="add">
              <pc226:chgData name="Helm, R.P. van der (Ruben) (STAT_MON)" userId="a38658f2-17e9-44aa-8b45-ce169143d99c" providerId="ADAL" clId="{2EE32D3E-BBFC-471C-8C96-149B328DEBE3}" dt="2023-04-17T15:26:07.094" v="93"/>
              <pc2:cmMkLst xmlns:pc2="http://schemas.microsoft.com/office/powerpoint/2019/9/main/command">
                <pc:docMk/>
                <pc:sldMk cId="2066146231" sldId="397"/>
                <pc2:cmMk id="{3A6991AA-7A54-4F4A-9DBC-9AFB5013D3FD}"/>
              </pc2:cmMkLst>
            </pc226:cmChg>
          </p:ext>
        </pc:extLst>
      </pc:sldChg>
      <pc:sldChg chg="modSp mod">
        <pc:chgData name="Helm, R.P. van der (Ruben) (STAT_MON)" userId="a38658f2-17e9-44aa-8b45-ce169143d99c" providerId="ADAL" clId="{2EE32D3E-BBFC-471C-8C96-149B328DEBE3}" dt="2023-04-17T15:26:52.804" v="103" actId="313"/>
        <pc:sldMkLst>
          <pc:docMk/>
          <pc:sldMk cId="802634341" sldId="398"/>
        </pc:sldMkLst>
        <pc:spChg chg="mod">
          <ac:chgData name="Helm, R.P. van der (Ruben) (STAT_MON)" userId="a38658f2-17e9-44aa-8b45-ce169143d99c" providerId="ADAL" clId="{2EE32D3E-BBFC-471C-8C96-149B328DEBE3}" dt="2023-04-17T15:26:52.804" v="103" actId="313"/>
          <ac:spMkLst>
            <pc:docMk/>
            <pc:sldMk cId="802634341" sldId="398"/>
            <ac:spMk id="11" creationId="{0B0F2927-1F28-AFE6-E405-E66EE16661A8}"/>
          </ac:spMkLst>
        </pc:spChg>
      </pc:sldChg>
      <pc:sldChg chg="addCm">
        <pc:chgData name="Helm, R.P. van der (Ruben) (STAT_MON)" userId="a38658f2-17e9-44aa-8b45-ce169143d99c" providerId="ADAL" clId="{2EE32D3E-BBFC-471C-8C96-149B328DEBE3}" dt="2023-04-17T15:11:41.133" v="1"/>
        <pc:sldMkLst>
          <pc:docMk/>
          <pc:sldMk cId="3548428581" sldId="402"/>
        </pc:sldMkLst>
        <pc:extLst>
          <p:ext xmlns:p="http://schemas.openxmlformats.org/presentationml/2006/main" uri="{D6D511B9-2390-475A-947B-AFAB55BFBCF1}">
            <pc226:cmChg xmlns:pc226="http://schemas.microsoft.com/office/powerpoint/2022/06/main/command" chg="add">
              <pc226:chgData name="Helm, R.P. van der (Ruben) (STAT_MON)" userId="a38658f2-17e9-44aa-8b45-ce169143d99c" providerId="ADAL" clId="{2EE32D3E-BBFC-471C-8C96-149B328DEBE3}" dt="2023-04-17T15:11:41.133" v="1"/>
              <pc2:cmMkLst xmlns:pc2="http://schemas.microsoft.com/office/powerpoint/2019/9/main/command">
                <pc:docMk/>
                <pc:sldMk cId="3548428581" sldId="402"/>
                <pc2:cmMk id="{A7B77F28-1031-417A-9682-59FAACBF55A1}"/>
              </pc2:cmMkLst>
            </pc226:cmChg>
          </p:ext>
        </pc:extLst>
      </pc:sldChg>
      <pc:sldChg chg="modSp mod addCm">
        <pc:chgData name="Helm, R.P. van der (Ruben) (STAT_MON)" userId="a38658f2-17e9-44aa-8b45-ce169143d99c" providerId="ADAL" clId="{2EE32D3E-BBFC-471C-8C96-149B328DEBE3}" dt="2023-04-17T15:26:31.078" v="95"/>
        <pc:sldMkLst>
          <pc:docMk/>
          <pc:sldMk cId="2942166718" sldId="404"/>
        </pc:sldMkLst>
        <pc:spChg chg="mod">
          <ac:chgData name="Helm, R.P. van der (Ruben) (STAT_MON)" userId="a38658f2-17e9-44aa-8b45-ce169143d99c" providerId="ADAL" clId="{2EE32D3E-BBFC-471C-8C96-149B328DEBE3}" dt="2023-04-17T15:26:14.353" v="94" actId="1076"/>
          <ac:spMkLst>
            <pc:docMk/>
            <pc:sldMk cId="2942166718" sldId="404"/>
            <ac:spMk id="4" creationId="{EC7E6EFB-AB1B-B1DB-60AC-B82E6969E915}"/>
          </ac:spMkLst>
        </pc:spChg>
        <pc:extLst>
          <p:ext xmlns:p="http://schemas.openxmlformats.org/presentationml/2006/main" uri="{D6D511B9-2390-475A-947B-AFAB55BFBCF1}">
            <pc226:cmChg xmlns:pc226="http://schemas.microsoft.com/office/powerpoint/2022/06/main/command" chg="add">
              <pc226:chgData name="Helm, R.P. van der (Ruben) (STAT_MON)" userId="a38658f2-17e9-44aa-8b45-ce169143d99c" providerId="ADAL" clId="{2EE32D3E-BBFC-471C-8C96-149B328DEBE3}" dt="2023-04-17T15:26:31.078" v="95"/>
              <pc2:cmMkLst xmlns:pc2="http://schemas.microsoft.com/office/powerpoint/2019/9/main/command">
                <pc:docMk/>
                <pc:sldMk cId="2942166718" sldId="404"/>
                <pc2:cmMk id="{C92773E0-4A97-48D4-9B88-A3561EB3D791}"/>
              </pc2:cmMkLst>
            </pc226:cmChg>
          </p:ext>
        </pc:extLst>
      </pc:sldChg>
    </pc:docChg>
  </pc:docChgLst>
  <pc:docChgLst>
    <pc:chgData name="Schreurs, G.J. (Geert) (STAT_BBBP)" userId="S::g.j.schreurs@dnb.nl::7390aebc-fa1d-451f-92dd-aa82357f2b57" providerId="AD" clId="Web-{8387EE1D-2843-7EA5-E9C5-DB876016E35A}"/>
    <pc:docChg chg="modSld">
      <pc:chgData name="Schreurs, G.J. (Geert) (STAT_BBBP)" userId="S::g.j.schreurs@dnb.nl::7390aebc-fa1d-451f-92dd-aa82357f2b57" providerId="AD" clId="Web-{8387EE1D-2843-7EA5-E9C5-DB876016E35A}" dt="2022-10-31T16:32:50.633" v="7" actId="20577"/>
      <pc:docMkLst>
        <pc:docMk/>
      </pc:docMkLst>
      <pc:sldChg chg="modSp">
        <pc:chgData name="Schreurs, G.J. (Geert) (STAT_BBBP)" userId="S::g.j.schreurs@dnb.nl::7390aebc-fa1d-451f-92dd-aa82357f2b57" providerId="AD" clId="Web-{8387EE1D-2843-7EA5-E9C5-DB876016E35A}" dt="2022-10-31T16:32:50.633" v="7" actId="20577"/>
        <pc:sldMkLst>
          <pc:docMk/>
          <pc:sldMk cId="3736251184" sldId="359"/>
        </pc:sldMkLst>
        <pc:spChg chg="mod">
          <ac:chgData name="Schreurs, G.J. (Geert) (STAT_BBBP)" userId="S::g.j.schreurs@dnb.nl::7390aebc-fa1d-451f-92dd-aa82357f2b57" providerId="AD" clId="Web-{8387EE1D-2843-7EA5-E9C5-DB876016E35A}" dt="2022-10-31T16:32:50.633" v="7" actId="20577"/>
          <ac:spMkLst>
            <pc:docMk/>
            <pc:sldMk cId="3736251184" sldId="359"/>
            <ac:spMk id="3" creationId="{00000000-0000-0000-0000-000000000000}"/>
          </ac:spMkLst>
        </pc:spChg>
      </pc:sldChg>
    </pc:docChg>
  </pc:docChgLst>
  <pc:docChgLst>
    <pc:chgData name="Smid, H. (Hugo) (STAT_BBBP)" userId="S::h.smid@dnb.nl::cad8d50a-8fc1-4a86-b38d-0203f05040b4" providerId="AD" clId="Web-{3579DCCF-043F-6029-A8AF-DA29834BAA87}"/>
    <pc:docChg chg="modSld">
      <pc:chgData name="Smid, H. (Hugo) (STAT_BBBP)" userId="S::h.smid@dnb.nl::cad8d50a-8fc1-4a86-b38d-0203f05040b4" providerId="AD" clId="Web-{3579DCCF-043F-6029-A8AF-DA29834BAA87}" dt="2022-10-31T16:36:20.748" v="29" actId="20577"/>
      <pc:docMkLst>
        <pc:docMk/>
      </pc:docMkLst>
      <pc:sldChg chg="modSp">
        <pc:chgData name="Smid, H. (Hugo) (STAT_BBBP)" userId="S::h.smid@dnb.nl::cad8d50a-8fc1-4a86-b38d-0203f05040b4" providerId="AD" clId="Web-{3579DCCF-043F-6029-A8AF-DA29834BAA87}" dt="2022-10-31T16:35:16.198" v="27" actId="20577"/>
        <pc:sldMkLst>
          <pc:docMk/>
          <pc:sldMk cId="2099017467" sldId="355"/>
        </pc:sldMkLst>
        <pc:spChg chg="mod">
          <ac:chgData name="Smid, H. (Hugo) (STAT_BBBP)" userId="S::h.smid@dnb.nl::cad8d50a-8fc1-4a86-b38d-0203f05040b4" providerId="AD" clId="Web-{3579DCCF-043F-6029-A8AF-DA29834BAA87}" dt="2022-10-31T16:35:16.198" v="27" actId="20577"/>
          <ac:spMkLst>
            <pc:docMk/>
            <pc:sldMk cId="2099017467" sldId="355"/>
            <ac:spMk id="3" creationId="{00000000-0000-0000-0000-000000000000}"/>
          </ac:spMkLst>
        </pc:spChg>
      </pc:sldChg>
      <pc:sldChg chg="modSp">
        <pc:chgData name="Smid, H. (Hugo) (STAT_BBBP)" userId="S::h.smid@dnb.nl::cad8d50a-8fc1-4a86-b38d-0203f05040b4" providerId="AD" clId="Web-{3579DCCF-043F-6029-A8AF-DA29834BAA87}" dt="2022-10-31T16:36:20.748" v="29" actId="20577"/>
        <pc:sldMkLst>
          <pc:docMk/>
          <pc:sldMk cId="3736251184" sldId="359"/>
        </pc:sldMkLst>
        <pc:spChg chg="mod">
          <ac:chgData name="Smid, H. (Hugo) (STAT_BBBP)" userId="S::h.smid@dnb.nl::cad8d50a-8fc1-4a86-b38d-0203f05040b4" providerId="AD" clId="Web-{3579DCCF-043F-6029-A8AF-DA29834BAA87}" dt="2022-10-31T16:36:20.748" v="29" actId="20577"/>
          <ac:spMkLst>
            <pc:docMk/>
            <pc:sldMk cId="3736251184" sldId="359"/>
            <ac:spMk id="3" creationId="{00000000-0000-0000-0000-000000000000}"/>
          </ac:spMkLst>
        </pc:spChg>
      </pc:sldChg>
    </pc:docChg>
  </pc:docChgLst>
  <pc:docChgLst>
    <pc:chgData name="Klein Teeselink, H.J.R. (Henk) (STAT_MON)" userId="S::h.j.r.klein.teeselink@dnb.nl::488e0d63-4556-48a0-b65d-14a0d08a76cb" providerId="AD" clId="Web-{200B4CFD-7F5E-7E3A-1229-812D0D016579}"/>
    <pc:docChg chg="addSld modSld sldOrd">
      <pc:chgData name="Klein Teeselink, H.J.R. (Henk) (STAT_MON)" userId="S::h.j.r.klein.teeselink@dnb.nl::488e0d63-4556-48a0-b65d-14a0d08a76cb" providerId="AD" clId="Web-{200B4CFD-7F5E-7E3A-1229-812D0D016579}" dt="2022-10-31T14:37:16.355" v="1816" actId="20577"/>
      <pc:docMkLst>
        <pc:docMk/>
      </pc:docMkLst>
      <pc:sldChg chg="modSp">
        <pc:chgData name="Klein Teeselink, H.J.R. (Henk) (STAT_MON)" userId="S::h.j.r.klein.teeselink@dnb.nl::488e0d63-4556-48a0-b65d-14a0d08a76cb" providerId="AD" clId="Web-{200B4CFD-7F5E-7E3A-1229-812D0D016579}" dt="2022-10-31T14:28:56.669" v="1669" actId="20577"/>
        <pc:sldMkLst>
          <pc:docMk/>
          <pc:sldMk cId="1016721292" sldId="331"/>
        </pc:sldMkLst>
        <pc:spChg chg="mod">
          <ac:chgData name="Klein Teeselink, H.J.R. (Henk) (STAT_MON)" userId="S::h.j.r.klein.teeselink@dnb.nl::488e0d63-4556-48a0-b65d-14a0d08a76cb" providerId="AD" clId="Web-{200B4CFD-7F5E-7E3A-1229-812D0D016579}" dt="2022-10-31T14:28:56.669" v="1669" actId="20577"/>
          <ac:spMkLst>
            <pc:docMk/>
            <pc:sldMk cId="1016721292" sldId="331"/>
            <ac:spMk id="5" creationId="{538ECBC2-1953-328A-F2AB-1FCF0D2AE2DB}"/>
          </ac:spMkLst>
        </pc:spChg>
      </pc:sldChg>
      <pc:sldChg chg="modSp">
        <pc:chgData name="Klein Teeselink, H.J.R. (Henk) (STAT_MON)" userId="S::h.j.r.klein.teeselink@dnb.nl::488e0d63-4556-48a0-b65d-14a0d08a76cb" providerId="AD" clId="Web-{200B4CFD-7F5E-7E3A-1229-812D0D016579}" dt="2022-10-31T14:20:20.701" v="1506" actId="20577"/>
        <pc:sldMkLst>
          <pc:docMk/>
          <pc:sldMk cId="2099017467" sldId="355"/>
        </pc:sldMkLst>
        <pc:spChg chg="mod">
          <ac:chgData name="Klein Teeselink, H.J.R. (Henk) (STAT_MON)" userId="S::h.j.r.klein.teeselink@dnb.nl::488e0d63-4556-48a0-b65d-14a0d08a76cb" providerId="AD" clId="Web-{200B4CFD-7F5E-7E3A-1229-812D0D016579}" dt="2022-10-31T14:16:15.335" v="1457" actId="1076"/>
          <ac:spMkLst>
            <pc:docMk/>
            <pc:sldMk cId="2099017467" sldId="355"/>
            <ac:spMk id="2" creationId="{00000000-0000-0000-0000-000000000000}"/>
          </ac:spMkLst>
        </pc:spChg>
        <pc:spChg chg="mod">
          <ac:chgData name="Klein Teeselink, H.J.R. (Henk) (STAT_MON)" userId="S::h.j.r.klein.teeselink@dnb.nl::488e0d63-4556-48a0-b65d-14a0d08a76cb" providerId="AD" clId="Web-{200B4CFD-7F5E-7E3A-1229-812D0D016579}" dt="2022-10-31T14:20:20.701" v="1506" actId="20577"/>
          <ac:spMkLst>
            <pc:docMk/>
            <pc:sldMk cId="2099017467" sldId="355"/>
            <ac:spMk id="3" creationId="{00000000-0000-0000-0000-000000000000}"/>
          </ac:spMkLst>
        </pc:spChg>
      </pc:sldChg>
      <pc:sldChg chg="modSp">
        <pc:chgData name="Klein Teeselink, H.J.R. (Henk) (STAT_MON)" userId="S::h.j.r.klein.teeselink@dnb.nl::488e0d63-4556-48a0-b65d-14a0d08a76cb" providerId="AD" clId="Web-{200B4CFD-7F5E-7E3A-1229-812D0D016579}" dt="2022-10-31T14:22:54.331" v="1539" actId="1076"/>
        <pc:sldMkLst>
          <pc:docMk/>
          <pc:sldMk cId="3736251184" sldId="359"/>
        </pc:sldMkLst>
        <pc:spChg chg="mod">
          <ac:chgData name="Klein Teeselink, H.J.R. (Henk) (STAT_MON)" userId="S::h.j.r.klein.teeselink@dnb.nl::488e0d63-4556-48a0-b65d-14a0d08a76cb" providerId="AD" clId="Web-{200B4CFD-7F5E-7E3A-1229-812D0D016579}" dt="2022-10-31T14:22:54.331" v="1539" actId="1076"/>
          <ac:spMkLst>
            <pc:docMk/>
            <pc:sldMk cId="3736251184" sldId="359"/>
            <ac:spMk id="3" creationId="{00000000-0000-0000-0000-000000000000}"/>
          </ac:spMkLst>
        </pc:spChg>
      </pc:sldChg>
      <pc:sldChg chg="modSp">
        <pc:chgData name="Klein Teeselink, H.J.R. (Henk) (STAT_MON)" userId="S::h.j.r.klein.teeselink@dnb.nl::488e0d63-4556-48a0-b65d-14a0d08a76cb" providerId="AD" clId="Web-{200B4CFD-7F5E-7E3A-1229-812D0D016579}" dt="2022-10-31T14:10:51.310" v="1454" actId="1076"/>
        <pc:sldMkLst>
          <pc:docMk/>
          <pc:sldMk cId="3525479007" sldId="374"/>
        </pc:sldMkLst>
        <pc:picChg chg="mod">
          <ac:chgData name="Klein Teeselink, H.J.R. (Henk) (STAT_MON)" userId="S::h.j.r.klein.teeselink@dnb.nl::488e0d63-4556-48a0-b65d-14a0d08a76cb" providerId="AD" clId="Web-{200B4CFD-7F5E-7E3A-1229-812D0D016579}" dt="2022-10-31T14:10:51.310" v="1454" actId="1076"/>
          <ac:picMkLst>
            <pc:docMk/>
            <pc:sldMk cId="3525479007" sldId="374"/>
            <ac:picMk id="16" creationId="{10A39335-872D-DFC1-E2D4-9E2B8A50B07D}"/>
          </ac:picMkLst>
        </pc:picChg>
      </pc:sldChg>
      <pc:sldChg chg="ord">
        <pc:chgData name="Klein Teeselink, H.J.R. (Henk) (STAT_MON)" userId="S::h.j.r.klein.teeselink@dnb.nl::488e0d63-4556-48a0-b65d-14a0d08a76cb" providerId="AD" clId="Web-{200B4CFD-7F5E-7E3A-1229-812D0D016579}" dt="2022-10-31T13:31:41.743" v="69"/>
        <pc:sldMkLst>
          <pc:docMk/>
          <pc:sldMk cId="3797579247" sldId="375"/>
        </pc:sldMkLst>
      </pc:sldChg>
      <pc:sldChg chg="addSp delSp modSp">
        <pc:chgData name="Klein Teeselink, H.J.R. (Henk) (STAT_MON)" userId="S::h.j.r.klein.teeselink@dnb.nl::488e0d63-4556-48a0-b65d-14a0d08a76cb" providerId="AD" clId="Web-{200B4CFD-7F5E-7E3A-1229-812D0D016579}" dt="2022-10-31T14:37:16.355" v="1816" actId="20577"/>
        <pc:sldMkLst>
          <pc:docMk/>
          <pc:sldMk cId="1023777445" sldId="380"/>
        </pc:sldMkLst>
        <pc:spChg chg="mod">
          <ac:chgData name="Klein Teeselink, H.J.R. (Henk) (STAT_MON)" userId="S::h.j.r.klein.teeselink@dnb.nl::488e0d63-4556-48a0-b65d-14a0d08a76cb" providerId="AD" clId="Web-{200B4CFD-7F5E-7E3A-1229-812D0D016579}" dt="2022-10-31T14:33:21.458" v="1732" actId="20577"/>
          <ac:spMkLst>
            <pc:docMk/>
            <pc:sldMk cId="1023777445" sldId="380"/>
            <ac:spMk id="2" creationId="{58DF21EA-E528-56C8-8F27-F069B3788C4F}"/>
          </ac:spMkLst>
        </pc:spChg>
        <pc:spChg chg="add del mod">
          <ac:chgData name="Klein Teeselink, H.J.R. (Henk) (STAT_MON)" userId="S::h.j.r.klein.teeselink@dnb.nl::488e0d63-4556-48a0-b65d-14a0d08a76cb" providerId="AD" clId="Web-{200B4CFD-7F5E-7E3A-1229-812D0D016579}" dt="2022-10-31T14:37:16.355" v="1816" actId="20577"/>
          <ac:spMkLst>
            <pc:docMk/>
            <pc:sldMk cId="1023777445" sldId="380"/>
            <ac:spMk id="3" creationId="{4DBA323A-A250-0475-27FD-F9E11FE288E5}"/>
          </ac:spMkLst>
        </pc:spChg>
        <pc:spChg chg="add del mod">
          <ac:chgData name="Klein Teeselink, H.J.R. (Henk) (STAT_MON)" userId="S::h.j.r.klein.teeselink@dnb.nl::488e0d63-4556-48a0-b65d-14a0d08a76cb" providerId="AD" clId="Web-{200B4CFD-7F5E-7E3A-1229-812D0D016579}" dt="2022-10-31T14:29:01.794" v="1671"/>
          <ac:spMkLst>
            <pc:docMk/>
            <pc:sldMk cId="1023777445" sldId="380"/>
            <ac:spMk id="6" creationId="{7E26EFF9-2CA3-0841-1B0E-941FE659875A}"/>
          </ac:spMkLst>
        </pc:spChg>
      </pc:sldChg>
      <pc:sldChg chg="modSp add ord replId">
        <pc:chgData name="Klein Teeselink, H.J.R. (Henk) (STAT_MON)" userId="S::h.j.r.klein.teeselink@dnb.nl::488e0d63-4556-48a0-b65d-14a0d08a76cb" providerId="AD" clId="Web-{200B4CFD-7F5E-7E3A-1229-812D0D016579}" dt="2022-10-31T13:31:33.790" v="68"/>
        <pc:sldMkLst>
          <pc:docMk/>
          <pc:sldMk cId="201107881" sldId="381"/>
        </pc:sldMkLst>
        <pc:spChg chg="mod">
          <ac:chgData name="Klein Teeselink, H.J.R. (Henk) (STAT_MON)" userId="S::h.j.r.klein.teeselink@dnb.nl::488e0d63-4556-48a0-b65d-14a0d08a76cb" providerId="AD" clId="Web-{200B4CFD-7F5E-7E3A-1229-812D0D016579}" dt="2022-10-31T13:30:57.836" v="57" actId="20577"/>
          <ac:spMkLst>
            <pc:docMk/>
            <pc:sldMk cId="201107881" sldId="381"/>
            <ac:spMk id="2" creationId="{00000000-0000-0000-0000-000000000000}"/>
          </ac:spMkLst>
        </pc:spChg>
        <pc:spChg chg="mod">
          <ac:chgData name="Klein Teeselink, H.J.R. (Henk) (STAT_MON)" userId="S::h.j.r.klein.teeselink@dnb.nl::488e0d63-4556-48a0-b65d-14a0d08a76cb" providerId="AD" clId="Web-{200B4CFD-7F5E-7E3A-1229-812D0D016579}" dt="2022-10-31T13:30:52.367" v="54" actId="20577"/>
          <ac:spMkLst>
            <pc:docMk/>
            <pc:sldMk cId="201107881" sldId="381"/>
            <ac:spMk id="188418" creationId="{00000000-0000-0000-0000-000000000000}"/>
          </ac:spMkLst>
        </pc:spChg>
      </pc:sldChg>
      <pc:sldChg chg="modSp add replId">
        <pc:chgData name="Klein Teeselink, H.J.R. (Henk) (STAT_MON)" userId="S::h.j.r.klein.teeselink@dnb.nl::488e0d63-4556-48a0-b65d-14a0d08a76cb" providerId="AD" clId="Web-{200B4CFD-7F5E-7E3A-1229-812D0D016579}" dt="2022-10-31T14:27:12.135" v="1618" actId="20577"/>
        <pc:sldMkLst>
          <pc:docMk/>
          <pc:sldMk cId="3945715257" sldId="382"/>
        </pc:sldMkLst>
        <pc:spChg chg="mod">
          <ac:chgData name="Klein Teeselink, H.J.R. (Henk) (STAT_MON)" userId="S::h.j.r.klein.teeselink@dnb.nl::488e0d63-4556-48a0-b65d-14a0d08a76cb" providerId="AD" clId="Web-{200B4CFD-7F5E-7E3A-1229-812D0D016579}" dt="2022-10-31T13:31:28.102" v="67" actId="20577"/>
          <ac:spMkLst>
            <pc:docMk/>
            <pc:sldMk cId="3945715257" sldId="382"/>
            <ac:spMk id="2" creationId="{00000000-0000-0000-0000-000000000000}"/>
          </ac:spMkLst>
        </pc:spChg>
        <pc:spChg chg="mod">
          <ac:chgData name="Klein Teeselink, H.J.R. (Henk) (STAT_MON)" userId="S::h.j.r.klein.teeselink@dnb.nl::488e0d63-4556-48a0-b65d-14a0d08a76cb" providerId="AD" clId="Web-{200B4CFD-7F5E-7E3A-1229-812D0D016579}" dt="2022-10-31T13:31:25.430" v="66" actId="20577"/>
          <ac:spMkLst>
            <pc:docMk/>
            <pc:sldMk cId="3945715257" sldId="382"/>
            <ac:spMk id="3" creationId="{00000000-0000-0000-0000-000000000000}"/>
          </ac:spMkLst>
        </pc:spChg>
        <pc:spChg chg="mod">
          <ac:chgData name="Klein Teeselink, H.J.R. (Henk) (STAT_MON)" userId="S::h.j.r.klein.teeselink@dnb.nl::488e0d63-4556-48a0-b65d-14a0d08a76cb" providerId="AD" clId="Web-{200B4CFD-7F5E-7E3A-1229-812D0D016579}" dt="2022-10-31T14:27:12.135" v="1618" actId="20577"/>
          <ac:spMkLst>
            <pc:docMk/>
            <pc:sldMk cId="3945715257" sldId="382"/>
            <ac:spMk id="4" creationId="{0BFB1893-F795-2E56-D84B-4293D88B8077}"/>
          </ac:spMkLst>
        </pc:spChg>
        <pc:picChg chg="mod">
          <ac:chgData name="Klein Teeselink, H.J.R. (Henk) (STAT_MON)" userId="S::h.j.r.klein.teeselink@dnb.nl::488e0d63-4556-48a0-b65d-14a0d08a76cb" providerId="AD" clId="Web-{200B4CFD-7F5E-7E3A-1229-812D0D016579}" dt="2022-10-31T14:23:57.692" v="1559" actId="1076"/>
          <ac:picMkLst>
            <pc:docMk/>
            <pc:sldMk cId="3945715257" sldId="382"/>
            <ac:picMk id="7" creationId="{F6E37346-12D3-5171-6147-D262BB51FEE9}"/>
          </ac:picMkLst>
        </pc:picChg>
      </pc:sldChg>
      <pc:sldChg chg="modSp add replId">
        <pc:chgData name="Klein Teeselink, H.J.R. (Henk) (STAT_MON)" userId="S::h.j.r.klein.teeselink@dnb.nl::488e0d63-4556-48a0-b65d-14a0d08a76cb" providerId="AD" clId="Web-{200B4CFD-7F5E-7E3A-1229-812D0D016579}" dt="2022-10-31T14:26:58.025" v="1613" actId="20577"/>
        <pc:sldMkLst>
          <pc:docMk/>
          <pc:sldMk cId="3999084645" sldId="383"/>
        </pc:sldMkLst>
        <pc:spChg chg="mod">
          <ac:chgData name="Klein Teeselink, H.J.R. (Henk) (STAT_MON)" userId="S::h.j.r.klein.teeselink@dnb.nl::488e0d63-4556-48a0-b65d-14a0d08a76cb" providerId="AD" clId="Web-{200B4CFD-7F5E-7E3A-1229-812D0D016579}" dt="2022-10-31T13:31:22.821" v="64" actId="20577"/>
          <ac:spMkLst>
            <pc:docMk/>
            <pc:sldMk cId="3999084645" sldId="383"/>
            <ac:spMk id="2" creationId="{00000000-0000-0000-0000-000000000000}"/>
          </ac:spMkLst>
        </pc:spChg>
        <pc:spChg chg="mod">
          <ac:chgData name="Klein Teeselink, H.J.R. (Henk) (STAT_MON)" userId="S::h.j.r.klein.teeselink@dnb.nl::488e0d63-4556-48a0-b65d-14a0d08a76cb" providerId="AD" clId="Web-{200B4CFD-7F5E-7E3A-1229-812D0D016579}" dt="2022-10-31T13:31:23.008" v="65" actId="20577"/>
          <ac:spMkLst>
            <pc:docMk/>
            <pc:sldMk cId="3999084645" sldId="383"/>
            <ac:spMk id="3" creationId="{00000000-0000-0000-0000-000000000000}"/>
          </ac:spMkLst>
        </pc:spChg>
        <pc:spChg chg="mod">
          <ac:chgData name="Klein Teeselink, H.J.R. (Henk) (STAT_MON)" userId="S::h.j.r.klein.teeselink@dnb.nl::488e0d63-4556-48a0-b65d-14a0d08a76cb" providerId="AD" clId="Web-{200B4CFD-7F5E-7E3A-1229-812D0D016579}" dt="2022-10-31T14:26:58.025" v="1613" actId="20577"/>
          <ac:spMkLst>
            <pc:docMk/>
            <pc:sldMk cId="3999084645" sldId="383"/>
            <ac:spMk id="4" creationId="{84386517-EEAC-23B7-A0E3-C6E0007895EA}"/>
          </ac:spMkLst>
        </pc:spChg>
      </pc:sldChg>
      <pc:sldChg chg="modSp add replId">
        <pc:chgData name="Klein Teeselink, H.J.R. (Henk) (STAT_MON)" userId="S::h.j.r.klein.teeselink@dnb.nl::488e0d63-4556-48a0-b65d-14a0d08a76cb" providerId="AD" clId="Web-{200B4CFD-7F5E-7E3A-1229-812D0D016579}" dt="2022-10-31T13:31:17.774" v="62" actId="20577"/>
        <pc:sldMkLst>
          <pc:docMk/>
          <pc:sldMk cId="579999957" sldId="384"/>
        </pc:sldMkLst>
        <pc:spChg chg="mod">
          <ac:chgData name="Klein Teeselink, H.J.R. (Henk) (STAT_MON)" userId="S::h.j.r.klein.teeselink@dnb.nl::488e0d63-4556-48a0-b65d-14a0d08a76cb" providerId="AD" clId="Web-{200B4CFD-7F5E-7E3A-1229-812D0D016579}" dt="2022-10-31T13:31:17.774" v="62" actId="20577"/>
          <ac:spMkLst>
            <pc:docMk/>
            <pc:sldMk cId="579999957" sldId="384"/>
            <ac:spMk id="2" creationId="{00000000-0000-0000-0000-000000000000}"/>
          </ac:spMkLst>
        </pc:spChg>
        <pc:spChg chg="mod">
          <ac:chgData name="Klein Teeselink, H.J.R. (Henk) (STAT_MON)" userId="S::h.j.r.klein.teeselink@dnb.nl::488e0d63-4556-48a0-b65d-14a0d08a76cb" providerId="AD" clId="Web-{200B4CFD-7F5E-7E3A-1229-812D0D016579}" dt="2022-10-31T13:31:15.180" v="61" actId="20577"/>
          <ac:spMkLst>
            <pc:docMk/>
            <pc:sldMk cId="579999957" sldId="384"/>
            <ac:spMk id="3" creationId="{00000000-0000-0000-0000-000000000000}"/>
          </ac:spMkLst>
        </pc:spChg>
      </pc:sldChg>
      <pc:sldChg chg="modSp">
        <pc:chgData name="Klein Teeselink, H.J.R. (Henk) (STAT_MON)" userId="S::h.j.r.klein.teeselink@dnb.nl::488e0d63-4556-48a0-b65d-14a0d08a76cb" providerId="AD" clId="Web-{200B4CFD-7F5E-7E3A-1229-812D0D016579}" dt="2022-10-31T14:26:10.039" v="1599" actId="20577"/>
        <pc:sldMkLst>
          <pc:docMk/>
          <pc:sldMk cId="4285857700" sldId="385"/>
        </pc:sldMkLst>
        <pc:spChg chg="mod">
          <ac:chgData name="Klein Teeselink, H.J.R. (Henk) (STAT_MON)" userId="S::h.j.r.klein.teeselink@dnb.nl::488e0d63-4556-48a0-b65d-14a0d08a76cb" providerId="AD" clId="Web-{200B4CFD-7F5E-7E3A-1229-812D0D016579}" dt="2022-10-31T14:26:10.039" v="1599" actId="20577"/>
          <ac:spMkLst>
            <pc:docMk/>
            <pc:sldMk cId="4285857700" sldId="385"/>
            <ac:spMk id="3" creationId="{BFF14732-099E-C563-8E0F-AFB8DFDEA2C5}"/>
          </ac:spMkLst>
        </pc:spChg>
      </pc:sldChg>
    </pc:docChg>
  </pc:docChgLst>
  <pc:docChgLst>
    <pc:chgData name="Doornbos, T.N. (Nynke) (STAT_MON)" userId="S::n.doornbos@dnb.nl::a512d650-63df-4ee0-93df-401161cf73e3" providerId="AD" clId="Web-{96B39783-2AD7-E46B-8C6C-69F967607E95}"/>
    <pc:docChg chg="addSld delSld modSld">
      <pc:chgData name="Doornbos, T.N. (Nynke) (STAT_MON)" userId="S::n.doornbos@dnb.nl::a512d650-63df-4ee0-93df-401161cf73e3" providerId="AD" clId="Web-{96B39783-2AD7-E46B-8C6C-69F967607E95}" dt="2022-10-31T13:57:56.389" v="267" actId="20577"/>
      <pc:docMkLst>
        <pc:docMk/>
      </pc:docMkLst>
      <pc:sldChg chg="addSp delSp modSp mod modClrScheme chgLayout">
        <pc:chgData name="Doornbos, T.N. (Nynke) (STAT_MON)" userId="S::n.doornbos@dnb.nl::a512d650-63df-4ee0-93df-401161cf73e3" providerId="AD" clId="Web-{96B39783-2AD7-E46B-8C6C-69F967607E95}" dt="2022-10-31T13:53:35.581" v="127"/>
        <pc:sldMkLst>
          <pc:docMk/>
          <pc:sldMk cId="3925079909" sldId="330"/>
        </pc:sldMkLst>
        <pc:spChg chg="mod ord">
          <ac:chgData name="Doornbos, T.N. (Nynke) (STAT_MON)" userId="S::n.doornbos@dnb.nl::a512d650-63df-4ee0-93df-401161cf73e3" providerId="AD" clId="Web-{96B39783-2AD7-E46B-8C6C-69F967607E95}" dt="2022-10-31T13:53:35.581" v="127"/>
          <ac:spMkLst>
            <pc:docMk/>
            <pc:sldMk cId="3925079909" sldId="330"/>
            <ac:spMk id="2" creationId="{00000000-0000-0000-0000-000000000000}"/>
          </ac:spMkLst>
        </pc:spChg>
        <pc:spChg chg="add del mod ord">
          <ac:chgData name="Doornbos, T.N. (Nynke) (STAT_MON)" userId="S::n.doornbos@dnb.nl::a512d650-63df-4ee0-93df-401161cf73e3" providerId="AD" clId="Web-{96B39783-2AD7-E46B-8C6C-69F967607E95}" dt="2022-10-31T13:53:35.581" v="127"/>
          <ac:spMkLst>
            <pc:docMk/>
            <pc:sldMk cId="3925079909" sldId="330"/>
            <ac:spMk id="3" creationId="{B59DE1ED-F451-DEA1-0A28-BB846C560CDE}"/>
          </ac:spMkLst>
        </pc:spChg>
        <pc:spChg chg="mod ord">
          <ac:chgData name="Doornbos, T.N. (Nynke) (STAT_MON)" userId="S::n.doornbos@dnb.nl::a512d650-63df-4ee0-93df-401161cf73e3" providerId="AD" clId="Web-{96B39783-2AD7-E46B-8C6C-69F967607E95}" dt="2022-10-31T13:53:35.581" v="127"/>
          <ac:spMkLst>
            <pc:docMk/>
            <pc:sldMk cId="3925079909" sldId="330"/>
            <ac:spMk id="188418" creationId="{00000000-0000-0000-0000-000000000000}"/>
          </ac:spMkLst>
        </pc:spChg>
      </pc:sldChg>
      <pc:sldChg chg="modSp del">
        <pc:chgData name="Doornbos, T.N. (Nynke) (STAT_MON)" userId="S::n.doornbos@dnb.nl::a512d650-63df-4ee0-93df-401161cf73e3" providerId="AD" clId="Web-{96B39783-2AD7-E46B-8C6C-69F967607E95}" dt="2022-10-31T13:53:57.082" v="128"/>
        <pc:sldMkLst>
          <pc:docMk/>
          <pc:sldMk cId="3797579247" sldId="375"/>
        </pc:sldMkLst>
        <pc:spChg chg="mod">
          <ac:chgData name="Doornbos, T.N. (Nynke) (STAT_MON)" userId="S::n.doornbos@dnb.nl::a512d650-63df-4ee0-93df-401161cf73e3" providerId="AD" clId="Web-{96B39783-2AD7-E46B-8C6C-69F967607E95}" dt="2022-10-31T13:35:07.700" v="0" actId="20577"/>
          <ac:spMkLst>
            <pc:docMk/>
            <pc:sldMk cId="3797579247" sldId="375"/>
            <ac:spMk id="2" creationId="{00000000-0000-0000-0000-000000000000}"/>
          </ac:spMkLst>
        </pc:spChg>
      </pc:sldChg>
      <pc:sldChg chg="modSp del">
        <pc:chgData name="Doornbos, T.N. (Nynke) (STAT_MON)" userId="S::n.doornbos@dnb.nl::a512d650-63df-4ee0-93df-401161cf73e3" providerId="AD" clId="Web-{96B39783-2AD7-E46B-8C6C-69F967607E95}" dt="2022-10-31T13:40:59.696" v="64"/>
        <pc:sldMkLst>
          <pc:docMk/>
          <pc:sldMk cId="244442100" sldId="376"/>
        </pc:sldMkLst>
        <pc:spChg chg="mod">
          <ac:chgData name="Doornbos, T.N. (Nynke) (STAT_MON)" userId="S::n.doornbos@dnb.nl::a512d650-63df-4ee0-93df-401161cf73e3" providerId="AD" clId="Web-{96B39783-2AD7-E46B-8C6C-69F967607E95}" dt="2022-10-31T13:37:07.423" v="26" actId="20577"/>
          <ac:spMkLst>
            <pc:docMk/>
            <pc:sldMk cId="244442100" sldId="376"/>
            <ac:spMk id="33796" creationId="{00000000-0000-0000-0000-000000000000}"/>
          </ac:spMkLst>
        </pc:spChg>
        <pc:spChg chg="mod">
          <ac:chgData name="Doornbos, T.N. (Nynke) (STAT_MON)" userId="S::n.doornbos@dnb.nl::a512d650-63df-4ee0-93df-401161cf73e3" providerId="AD" clId="Web-{96B39783-2AD7-E46B-8C6C-69F967607E95}" dt="2022-10-31T13:37:30.408" v="30" actId="20577"/>
          <ac:spMkLst>
            <pc:docMk/>
            <pc:sldMk cId="244442100" sldId="376"/>
            <ac:spMk id="33801" creationId="{17952719-27C8-C352-BB99-DCAF6C73A9E2}"/>
          </ac:spMkLst>
        </pc:spChg>
      </pc:sldChg>
      <pc:sldChg chg="del">
        <pc:chgData name="Doornbos, T.N. (Nynke) (STAT_MON)" userId="S::n.doornbos@dnb.nl::a512d650-63df-4ee0-93df-401161cf73e3" providerId="AD" clId="Web-{96B39783-2AD7-E46B-8C6C-69F967607E95}" dt="2022-10-31T13:46:42.895" v="107"/>
        <pc:sldMkLst>
          <pc:docMk/>
          <pc:sldMk cId="1382426355" sldId="377"/>
        </pc:sldMkLst>
      </pc:sldChg>
      <pc:sldChg chg="del">
        <pc:chgData name="Doornbos, T.N. (Nynke) (STAT_MON)" userId="S::n.doornbos@dnb.nl::a512d650-63df-4ee0-93df-401161cf73e3" providerId="AD" clId="Web-{96B39783-2AD7-E46B-8C6C-69F967607E95}" dt="2022-10-31T13:53:58.504" v="129"/>
        <pc:sldMkLst>
          <pc:docMk/>
          <pc:sldMk cId="1798747279" sldId="378"/>
        </pc:sldMkLst>
      </pc:sldChg>
      <pc:sldChg chg="modSp del">
        <pc:chgData name="Doornbos, T.N. (Nynke) (STAT_MON)" userId="S::n.doornbos@dnb.nl::a512d650-63df-4ee0-93df-401161cf73e3" providerId="AD" clId="Web-{96B39783-2AD7-E46B-8C6C-69F967607E95}" dt="2022-10-31T13:54:17.036" v="133"/>
        <pc:sldMkLst>
          <pc:docMk/>
          <pc:sldMk cId="3264539239" sldId="379"/>
        </pc:sldMkLst>
        <pc:spChg chg="mod">
          <ac:chgData name="Doornbos, T.N. (Nynke) (STAT_MON)" userId="S::n.doornbos@dnb.nl::a512d650-63df-4ee0-93df-401161cf73e3" providerId="AD" clId="Web-{96B39783-2AD7-E46B-8C6C-69F967607E95}" dt="2022-10-31T13:54:08.317" v="130" actId="20577"/>
          <ac:spMkLst>
            <pc:docMk/>
            <pc:sldMk cId="3264539239" sldId="379"/>
            <ac:spMk id="33801" creationId="{17952719-27C8-C352-BB99-DCAF6C73A9E2}"/>
          </ac:spMkLst>
        </pc:spChg>
      </pc:sldChg>
      <pc:sldChg chg="modSp">
        <pc:chgData name="Doornbos, T.N. (Nynke) (STAT_MON)" userId="S::n.doornbos@dnb.nl::a512d650-63df-4ee0-93df-401161cf73e3" providerId="AD" clId="Web-{96B39783-2AD7-E46B-8C6C-69F967607E95}" dt="2022-10-31T13:36:31.578" v="25" actId="14100"/>
        <pc:sldMkLst>
          <pc:docMk/>
          <pc:sldMk cId="201107881" sldId="381"/>
        </pc:sldMkLst>
        <pc:spChg chg="mod">
          <ac:chgData name="Doornbos, T.N. (Nynke) (STAT_MON)" userId="S::n.doornbos@dnb.nl::a512d650-63df-4ee0-93df-401161cf73e3" providerId="AD" clId="Web-{96B39783-2AD7-E46B-8C6C-69F967607E95}" dt="2022-10-31T13:36:31.578" v="25" actId="14100"/>
          <ac:spMkLst>
            <pc:docMk/>
            <pc:sldMk cId="201107881" sldId="381"/>
            <ac:spMk id="2" creationId="{00000000-0000-0000-0000-000000000000}"/>
          </ac:spMkLst>
        </pc:spChg>
        <pc:spChg chg="mod">
          <ac:chgData name="Doornbos, T.N. (Nynke) (STAT_MON)" userId="S::n.doornbos@dnb.nl::a512d650-63df-4ee0-93df-401161cf73e3" providerId="AD" clId="Web-{96B39783-2AD7-E46B-8C6C-69F967607E95}" dt="2022-10-31T13:36:19.953" v="23" actId="1076"/>
          <ac:spMkLst>
            <pc:docMk/>
            <pc:sldMk cId="201107881" sldId="381"/>
            <ac:spMk id="188418" creationId="{00000000-0000-0000-0000-000000000000}"/>
          </ac:spMkLst>
        </pc:spChg>
      </pc:sldChg>
      <pc:sldChg chg="addSp modSp">
        <pc:chgData name="Doornbos, T.N. (Nynke) (STAT_MON)" userId="S::n.doornbos@dnb.nl::a512d650-63df-4ee0-93df-401161cf73e3" providerId="AD" clId="Web-{96B39783-2AD7-E46B-8C6C-69F967607E95}" dt="2022-10-31T13:43:12.467" v="82" actId="14100"/>
        <pc:sldMkLst>
          <pc:docMk/>
          <pc:sldMk cId="3945715257" sldId="382"/>
        </pc:sldMkLst>
        <pc:spChg chg="mod">
          <ac:chgData name="Doornbos, T.N. (Nynke) (STAT_MON)" userId="S::n.doornbos@dnb.nl::a512d650-63df-4ee0-93df-401161cf73e3" providerId="AD" clId="Web-{96B39783-2AD7-E46B-8C6C-69F967607E95}" dt="2022-10-31T13:42:42.497" v="79" actId="20577"/>
          <ac:spMkLst>
            <pc:docMk/>
            <pc:sldMk cId="3945715257" sldId="382"/>
            <ac:spMk id="2" creationId="{00000000-0000-0000-0000-000000000000}"/>
          </ac:spMkLst>
        </pc:spChg>
        <pc:spChg chg="add mod">
          <ac:chgData name="Doornbos, T.N. (Nynke) (STAT_MON)" userId="S::n.doornbos@dnb.nl::a512d650-63df-4ee0-93df-401161cf73e3" providerId="AD" clId="Web-{96B39783-2AD7-E46B-8C6C-69F967607E95}" dt="2022-10-31T13:43:01.451" v="80" actId="14100"/>
          <ac:spMkLst>
            <pc:docMk/>
            <pc:sldMk cId="3945715257" sldId="382"/>
            <ac:spMk id="4" creationId="{0BFB1893-F795-2E56-D84B-4293D88B8077}"/>
          </ac:spMkLst>
        </pc:spChg>
        <pc:picChg chg="add mod">
          <ac:chgData name="Doornbos, T.N. (Nynke) (STAT_MON)" userId="S::n.doornbos@dnb.nl::a512d650-63df-4ee0-93df-401161cf73e3" providerId="AD" clId="Web-{96B39783-2AD7-E46B-8C6C-69F967607E95}" dt="2022-10-31T13:43:12.467" v="82" actId="14100"/>
          <ac:picMkLst>
            <pc:docMk/>
            <pc:sldMk cId="3945715257" sldId="382"/>
            <ac:picMk id="7" creationId="{F6E37346-12D3-5171-6147-D262BB51FEE9}"/>
          </ac:picMkLst>
        </pc:picChg>
      </pc:sldChg>
      <pc:sldChg chg="addSp modSp">
        <pc:chgData name="Doornbos, T.N. (Nynke) (STAT_MON)" userId="S::n.doornbos@dnb.nl::a512d650-63df-4ee0-93df-401161cf73e3" providerId="AD" clId="Web-{96B39783-2AD7-E46B-8C6C-69F967607E95}" dt="2022-10-31T13:50:39.091" v="120" actId="20577"/>
        <pc:sldMkLst>
          <pc:docMk/>
          <pc:sldMk cId="3999084645" sldId="383"/>
        </pc:sldMkLst>
        <pc:spChg chg="mod">
          <ac:chgData name="Doornbos, T.N. (Nynke) (STAT_MON)" userId="S::n.doornbos@dnb.nl::a512d650-63df-4ee0-93df-401161cf73e3" providerId="AD" clId="Web-{96B39783-2AD7-E46B-8C6C-69F967607E95}" dt="2022-10-31T13:44:11.265" v="83" actId="20577"/>
          <ac:spMkLst>
            <pc:docMk/>
            <pc:sldMk cId="3999084645" sldId="383"/>
            <ac:spMk id="2" creationId="{00000000-0000-0000-0000-000000000000}"/>
          </ac:spMkLst>
        </pc:spChg>
        <pc:spChg chg="add mod">
          <ac:chgData name="Doornbos, T.N. (Nynke) (STAT_MON)" userId="S::n.doornbos@dnb.nl::a512d650-63df-4ee0-93df-401161cf73e3" providerId="AD" clId="Web-{96B39783-2AD7-E46B-8C6C-69F967607E95}" dt="2022-10-31T13:50:39.091" v="120" actId="20577"/>
          <ac:spMkLst>
            <pc:docMk/>
            <pc:sldMk cId="3999084645" sldId="383"/>
            <ac:spMk id="4" creationId="{84386517-EEAC-23B7-A0E3-C6E0007895EA}"/>
          </ac:spMkLst>
        </pc:spChg>
      </pc:sldChg>
      <pc:sldChg chg="addSp modSp">
        <pc:chgData name="Doornbos, T.N. (Nynke) (STAT_MON)" userId="S::n.doornbos@dnb.nl::a512d650-63df-4ee0-93df-401161cf73e3" providerId="AD" clId="Web-{96B39783-2AD7-E46B-8C6C-69F967607E95}" dt="2022-10-31T13:47:15.162" v="118"/>
        <pc:sldMkLst>
          <pc:docMk/>
          <pc:sldMk cId="579999957" sldId="384"/>
        </pc:sldMkLst>
        <pc:spChg chg="mod">
          <ac:chgData name="Doornbos, T.N. (Nynke) (STAT_MON)" userId="S::n.doornbos@dnb.nl::a512d650-63df-4ee0-93df-401161cf73e3" providerId="AD" clId="Web-{96B39783-2AD7-E46B-8C6C-69F967607E95}" dt="2022-10-31T13:47:03.865" v="117" actId="20577"/>
          <ac:spMkLst>
            <pc:docMk/>
            <pc:sldMk cId="579999957" sldId="384"/>
            <ac:spMk id="2" creationId="{00000000-0000-0000-0000-000000000000}"/>
          </ac:spMkLst>
        </pc:spChg>
        <pc:picChg chg="add">
          <ac:chgData name="Doornbos, T.N. (Nynke) (STAT_MON)" userId="S::n.doornbos@dnb.nl::a512d650-63df-4ee0-93df-401161cf73e3" providerId="AD" clId="Web-{96B39783-2AD7-E46B-8C6C-69F967607E95}" dt="2022-10-31T13:47:15.162" v="118"/>
          <ac:picMkLst>
            <pc:docMk/>
            <pc:sldMk cId="579999957" sldId="384"/>
            <ac:picMk id="6" creationId="{CB106053-5DF0-12DF-530E-FFA5153DC2DB}"/>
          </ac:picMkLst>
        </pc:picChg>
      </pc:sldChg>
      <pc:sldChg chg="modSp new">
        <pc:chgData name="Doornbos, T.N. (Nynke) (STAT_MON)" userId="S::n.doornbos@dnb.nl::a512d650-63df-4ee0-93df-401161cf73e3" providerId="AD" clId="Web-{96B39783-2AD7-E46B-8C6C-69F967607E95}" dt="2022-10-31T13:57:56.389" v="267" actId="20577"/>
        <pc:sldMkLst>
          <pc:docMk/>
          <pc:sldMk cId="4285857700" sldId="385"/>
        </pc:sldMkLst>
        <pc:spChg chg="mod">
          <ac:chgData name="Doornbos, T.N. (Nynke) (STAT_MON)" userId="S::n.doornbos@dnb.nl::a512d650-63df-4ee0-93df-401161cf73e3" providerId="AD" clId="Web-{96B39783-2AD7-E46B-8C6C-69F967607E95}" dt="2022-10-31T13:52:26.391" v="125" actId="20577"/>
          <ac:spMkLst>
            <pc:docMk/>
            <pc:sldMk cId="4285857700" sldId="385"/>
            <ac:spMk id="2" creationId="{CCA3B545-D259-14C6-E084-B062C04E3CB6}"/>
          </ac:spMkLst>
        </pc:spChg>
        <pc:spChg chg="mod">
          <ac:chgData name="Doornbos, T.N. (Nynke) (STAT_MON)" userId="S::n.doornbos@dnb.nl::a512d650-63df-4ee0-93df-401161cf73e3" providerId="AD" clId="Web-{96B39783-2AD7-E46B-8C6C-69F967607E95}" dt="2022-10-31T13:57:56.389" v="267" actId="20577"/>
          <ac:spMkLst>
            <pc:docMk/>
            <pc:sldMk cId="4285857700" sldId="385"/>
            <ac:spMk id="3" creationId="{BFF14732-099E-C563-8E0F-AFB8DFDEA2C5}"/>
          </ac:spMkLst>
        </pc:spChg>
      </pc:sldChg>
    </pc:docChg>
  </pc:docChgLst>
  <pc:docChgLst>
    <pc:chgData name="Klein Teeselink, H.J.R. (Henk) (STAT_MON)" userId="488e0d63-4556-48a0-b65d-14a0d08a76cb" providerId="ADAL" clId="{1BA2B04A-91D7-4F47-A821-88C39B041F0C}"/>
    <pc:docChg chg="undo custSel addSld delSld modSld sldOrd delMainMaster modMainMaster">
      <pc:chgData name="Klein Teeselink, H.J.R. (Henk) (STAT_MON)" userId="488e0d63-4556-48a0-b65d-14a0d08a76cb" providerId="ADAL" clId="{1BA2B04A-91D7-4F47-A821-88C39B041F0C}" dt="2023-07-06T11:28:42.338" v="576" actId="20577"/>
      <pc:docMkLst>
        <pc:docMk/>
      </pc:docMkLst>
      <pc:sldChg chg="del">
        <pc:chgData name="Klein Teeselink, H.J.R. (Henk) (STAT_MON)" userId="488e0d63-4556-48a0-b65d-14a0d08a76cb" providerId="ADAL" clId="{1BA2B04A-91D7-4F47-A821-88C39B041F0C}" dt="2023-07-06T07:39:24.196" v="2" actId="47"/>
        <pc:sldMkLst>
          <pc:docMk/>
          <pc:sldMk cId="3925079909" sldId="330"/>
        </pc:sldMkLst>
      </pc:sldChg>
      <pc:sldChg chg="delSp modSp mod">
        <pc:chgData name="Klein Teeselink, H.J.R. (Henk) (STAT_MON)" userId="488e0d63-4556-48a0-b65d-14a0d08a76cb" providerId="ADAL" clId="{1BA2B04A-91D7-4F47-A821-88C39B041F0C}" dt="2023-07-06T07:40:56.923" v="108" actId="20577"/>
        <pc:sldMkLst>
          <pc:docMk/>
          <pc:sldMk cId="3120313044" sldId="347"/>
        </pc:sldMkLst>
        <pc:spChg chg="del mod">
          <ac:chgData name="Klein Teeselink, H.J.R. (Henk) (STAT_MON)" userId="488e0d63-4556-48a0-b65d-14a0d08a76cb" providerId="ADAL" clId="{1BA2B04A-91D7-4F47-A821-88C39B041F0C}" dt="2023-07-06T07:40:19.169" v="94" actId="478"/>
          <ac:spMkLst>
            <pc:docMk/>
            <pc:sldMk cId="3120313044" sldId="347"/>
            <ac:spMk id="2" creationId="{00000000-0000-0000-0000-000000000000}"/>
          </ac:spMkLst>
        </pc:spChg>
        <pc:spChg chg="mod">
          <ac:chgData name="Klein Teeselink, H.J.R. (Henk) (STAT_MON)" userId="488e0d63-4556-48a0-b65d-14a0d08a76cb" providerId="ADAL" clId="{1BA2B04A-91D7-4F47-A821-88C39B041F0C}" dt="2023-07-06T07:40:56.923" v="108" actId="20577"/>
          <ac:spMkLst>
            <pc:docMk/>
            <pc:sldMk cId="3120313044" sldId="347"/>
            <ac:spMk id="188418" creationId="{00000000-0000-0000-0000-000000000000}"/>
          </ac:spMkLst>
        </pc:spChg>
      </pc:sldChg>
      <pc:sldChg chg="del">
        <pc:chgData name="Klein Teeselink, H.J.R. (Henk) (STAT_MON)" userId="488e0d63-4556-48a0-b65d-14a0d08a76cb" providerId="ADAL" clId="{1BA2B04A-91D7-4F47-A821-88C39B041F0C}" dt="2023-07-06T07:39:24.580" v="3" actId="47"/>
        <pc:sldMkLst>
          <pc:docMk/>
          <pc:sldMk cId="553105973" sldId="348"/>
        </pc:sldMkLst>
      </pc:sldChg>
      <pc:sldChg chg="del">
        <pc:chgData name="Klein Teeselink, H.J.R. (Henk) (STAT_MON)" userId="488e0d63-4556-48a0-b65d-14a0d08a76cb" providerId="ADAL" clId="{1BA2B04A-91D7-4F47-A821-88C39B041F0C}" dt="2023-07-06T07:39:26.580" v="7" actId="47"/>
        <pc:sldMkLst>
          <pc:docMk/>
          <pc:sldMk cId="2099017467" sldId="355"/>
        </pc:sldMkLst>
      </pc:sldChg>
      <pc:sldChg chg="del">
        <pc:chgData name="Klein Teeselink, H.J.R. (Henk) (STAT_MON)" userId="488e0d63-4556-48a0-b65d-14a0d08a76cb" providerId="ADAL" clId="{1BA2B04A-91D7-4F47-A821-88C39B041F0C}" dt="2023-07-06T07:39:28.130" v="10" actId="47"/>
        <pc:sldMkLst>
          <pc:docMk/>
          <pc:sldMk cId="347428472" sldId="367"/>
        </pc:sldMkLst>
      </pc:sldChg>
      <pc:sldChg chg="del">
        <pc:chgData name="Klein Teeselink, H.J.R. (Henk) (STAT_MON)" userId="488e0d63-4556-48a0-b65d-14a0d08a76cb" providerId="ADAL" clId="{1BA2B04A-91D7-4F47-A821-88C39B041F0C}" dt="2023-07-06T07:39:25.097" v="4" actId="47"/>
        <pc:sldMkLst>
          <pc:docMk/>
          <pc:sldMk cId="2305797477" sldId="369"/>
        </pc:sldMkLst>
      </pc:sldChg>
      <pc:sldChg chg="del">
        <pc:chgData name="Klein Teeselink, H.J.R. (Henk) (STAT_MON)" userId="488e0d63-4556-48a0-b65d-14a0d08a76cb" providerId="ADAL" clId="{1BA2B04A-91D7-4F47-A821-88C39B041F0C}" dt="2023-07-06T07:39:26.240" v="6" actId="47"/>
        <pc:sldMkLst>
          <pc:docMk/>
          <pc:sldMk cId="2980034584" sldId="370"/>
        </pc:sldMkLst>
      </pc:sldChg>
      <pc:sldChg chg="del">
        <pc:chgData name="Klein Teeselink, H.J.R. (Henk) (STAT_MON)" userId="488e0d63-4556-48a0-b65d-14a0d08a76cb" providerId="ADAL" clId="{1BA2B04A-91D7-4F47-A821-88C39B041F0C}" dt="2023-07-06T07:39:27.346" v="9" actId="47"/>
        <pc:sldMkLst>
          <pc:docMk/>
          <pc:sldMk cId="4061571755" sldId="371"/>
        </pc:sldMkLst>
      </pc:sldChg>
      <pc:sldChg chg="del">
        <pc:chgData name="Klein Teeselink, H.J.R. (Henk) (STAT_MON)" userId="488e0d63-4556-48a0-b65d-14a0d08a76cb" providerId="ADAL" clId="{1BA2B04A-91D7-4F47-A821-88C39B041F0C}" dt="2023-07-06T07:39:36.815" v="22" actId="47"/>
        <pc:sldMkLst>
          <pc:docMk/>
          <pc:sldMk cId="3389233989" sldId="373"/>
        </pc:sldMkLst>
      </pc:sldChg>
      <pc:sldChg chg="del">
        <pc:chgData name="Klein Teeselink, H.J.R. (Henk) (STAT_MON)" userId="488e0d63-4556-48a0-b65d-14a0d08a76cb" providerId="ADAL" clId="{1BA2B04A-91D7-4F47-A821-88C39B041F0C}" dt="2023-07-06T07:39:25.520" v="5" actId="47"/>
        <pc:sldMkLst>
          <pc:docMk/>
          <pc:sldMk cId="3525479007" sldId="374"/>
        </pc:sldMkLst>
      </pc:sldChg>
      <pc:sldChg chg="del">
        <pc:chgData name="Klein Teeselink, H.J.R. (Henk) (STAT_MON)" userId="488e0d63-4556-48a0-b65d-14a0d08a76cb" providerId="ADAL" clId="{1BA2B04A-91D7-4F47-A821-88C39B041F0C}" dt="2023-07-06T07:39:31.926" v="11" actId="47"/>
        <pc:sldMkLst>
          <pc:docMk/>
          <pc:sldMk cId="201107881" sldId="381"/>
        </pc:sldMkLst>
      </pc:sldChg>
      <pc:sldChg chg="del">
        <pc:chgData name="Klein Teeselink, H.J.R. (Henk) (STAT_MON)" userId="488e0d63-4556-48a0-b65d-14a0d08a76cb" providerId="ADAL" clId="{1BA2B04A-91D7-4F47-A821-88C39B041F0C}" dt="2023-07-06T07:39:36.360" v="21" actId="47"/>
        <pc:sldMkLst>
          <pc:docMk/>
          <pc:sldMk cId="579999957" sldId="384"/>
        </pc:sldMkLst>
      </pc:sldChg>
      <pc:sldChg chg="modSp add del mod ord">
        <pc:chgData name="Klein Teeselink, H.J.R. (Henk) (STAT_MON)" userId="488e0d63-4556-48a0-b65d-14a0d08a76cb" providerId="ADAL" clId="{1BA2B04A-91D7-4F47-A821-88C39B041F0C}" dt="2023-07-06T09:25:30.338" v="569" actId="1076"/>
        <pc:sldMkLst>
          <pc:docMk/>
          <pc:sldMk cId="4218077423" sldId="386"/>
        </pc:sldMkLst>
        <pc:spChg chg="mod">
          <ac:chgData name="Klein Teeselink, H.J.R. (Henk) (STAT_MON)" userId="488e0d63-4556-48a0-b65d-14a0d08a76cb" providerId="ADAL" clId="{1BA2B04A-91D7-4F47-A821-88C39B041F0C}" dt="2023-07-06T08:40:08.168" v="440" actId="20577"/>
          <ac:spMkLst>
            <pc:docMk/>
            <pc:sldMk cId="4218077423" sldId="386"/>
            <ac:spMk id="2" creationId="{00000000-0000-0000-0000-000000000000}"/>
          </ac:spMkLst>
        </pc:spChg>
        <pc:spChg chg="mod">
          <ac:chgData name="Klein Teeselink, H.J.R. (Henk) (STAT_MON)" userId="488e0d63-4556-48a0-b65d-14a0d08a76cb" providerId="ADAL" clId="{1BA2B04A-91D7-4F47-A821-88C39B041F0C}" dt="2023-07-06T09:25:25.231" v="568" actId="20577"/>
          <ac:spMkLst>
            <pc:docMk/>
            <pc:sldMk cId="4218077423" sldId="386"/>
            <ac:spMk id="6" creationId="{00000000-0000-0000-0000-000000000000}"/>
          </ac:spMkLst>
        </pc:spChg>
        <pc:picChg chg="mod">
          <ac:chgData name="Klein Teeselink, H.J.R. (Henk) (STAT_MON)" userId="488e0d63-4556-48a0-b65d-14a0d08a76cb" providerId="ADAL" clId="{1BA2B04A-91D7-4F47-A821-88C39B041F0C}" dt="2023-07-06T09:25:30.338" v="569" actId="1076"/>
          <ac:picMkLst>
            <pc:docMk/>
            <pc:sldMk cId="4218077423" sldId="386"/>
            <ac:picMk id="3" creationId="{BCCC8758-58A8-E1FD-3BB0-C8F7D713A135}"/>
          </ac:picMkLst>
        </pc:picChg>
      </pc:sldChg>
      <pc:sldChg chg="modSp mod">
        <pc:chgData name="Klein Teeselink, H.J.R. (Henk) (STAT_MON)" userId="488e0d63-4556-48a0-b65d-14a0d08a76cb" providerId="ADAL" clId="{1BA2B04A-91D7-4F47-A821-88C39B041F0C}" dt="2023-07-06T07:53:25.302" v="217" actId="20577"/>
        <pc:sldMkLst>
          <pc:docMk/>
          <pc:sldMk cId="1522136569" sldId="388"/>
        </pc:sldMkLst>
        <pc:spChg chg="mod">
          <ac:chgData name="Klein Teeselink, H.J.R. (Henk) (STAT_MON)" userId="488e0d63-4556-48a0-b65d-14a0d08a76cb" providerId="ADAL" clId="{1BA2B04A-91D7-4F47-A821-88C39B041F0C}" dt="2023-07-06T07:41:08.883" v="135" actId="20577"/>
          <ac:spMkLst>
            <pc:docMk/>
            <pc:sldMk cId="1522136569" sldId="388"/>
            <ac:spMk id="2" creationId="{00000000-0000-0000-0000-000000000000}"/>
          </ac:spMkLst>
        </pc:spChg>
        <pc:spChg chg="mod">
          <ac:chgData name="Klein Teeselink, H.J.R. (Henk) (STAT_MON)" userId="488e0d63-4556-48a0-b65d-14a0d08a76cb" providerId="ADAL" clId="{1BA2B04A-91D7-4F47-A821-88C39B041F0C}" dt="2023-07-06T07:53:25.302" v="217" actId="20577"/>
          <ac:spMkLst>
            <pc:docMk/>
            <pc:sldMk cId="1522136569" sldId="388"/>
            <ac:spMk id="3" creationId="{00000000-0000-0000-0000-000000000000}"/>
          </ac:spMkLst>
        </pc:spChg>
      </pc:sldChg>
      <pc:sldChg chg="modSp mod ord">
        <pc:chgData name="Klein Teeselink, H.J.R. (Henk) (STAT_MON)" userId="488e0d63-4556-48a0-b65d-14a0d08a76cb" providerId="ADAL" clId="{1BA2B04A-91D7-4F47-A821-88C39B041F0C}" dt="2023-07-06T11:28:42.338" v="576" actId="20577"/>
        <pc:sldMkLst>
          <pc:docMk/>
          <pc:sldMk cId="610140764" sldId="390"/>
        </pc:sldMkLst>
        <pc:spChg chg="mod">
          <ac:chgData name="Klein Teeselink, H.J.R. (Henk) (STAT_MON)" userId="488e0d63-4556-48a0-b65d-14a0d08a76cb" providerId="ADAL" clId="{1BA2B04A-91D7-4F47-A821-88C39B041F0C}" dt="2023-07-06T08:40:04.586" v="433" actId="20577"/>
          <ac:spMkLst>
            <pc:docMk/>
            <pc:sldMk cId="610140764" sldId="390"/>
            <ac:spMk id="2" creationId="{00000000-0000-0000-0000-000000000000}"/>
          </ac:spMkLst>
        </pc:spChg>
        <pc:spChg chg="mod">
          <ac:chgData name="Klein Teeselink, H.J.R. (Henk) (STAT_MON)" userId="488e0d63-4556-48a0-b65d-14a0d08a76cb" providerId="ADAL" clId="{1BA2B04A-91D7-4F47-A821-88C39B041F0C}" dt="2023-07-06T11:28:42.338" v="576" actId="20577"/>
          <ac:spMkLst>
            <pc:docMk/>
            <pc:sldMk cId="610140764" sldId="390"/>
            <ac:spMk id="6" creationId="{00000000-0000-0000-0000-000000000000}"/>
          </ac:spMkLst>
        </pc:spChg>
      </pc:sldChg>
      <pc:sldChg chg="new del">
        <pc:chgData name="Klein Teeselink, H.J.R. (Henk) (STAT_MON)" userId="488e0d63-4556-48a0-b65d-14a0d08a76cb" providerId="ADAL" clId="{1BA2B04A-91D7-4F47-A821-88C39B041F0C}" dt="2023-07-06T07:55:23.229" v="220" actId="47"/>
        <pc:sldMkLst>
          <pc:docMk/>
          <pc:sldMk cId="363263006" sldId="391"/>
        </pc:sldMkLst>
      </pc:sldChg>
      <pc:sldChg chg="del">
        <pc:chgData name="Klein Teeselink, H.J.R. (Henk) (STAT_MON)" userId="488e0d63-4556-48a0-b65d-14a0d08a76cb" providerId="ADAL" clId="{1BA2B04A-91D7-4F47-A821-88C39B041F0C}" dt="2023-07-06T07:39:27.012" v="8" actId="47"/>
        <pc:sldMkLst>
          <pc:docMk/>
          <pc:sldMk cId="1841568871" sldId="391"/>
        </pc:sldMkLst>
      </pc:sldChg>
      <pc:sldChg chg="del">
        <pc:chgData name="Klein Teeselink, H.J.R. (Henk) (STAT_MON)" userId="488e0d63-4556-48a0-b65d-14a0d08a76cb" providerId="ADAL" clId="{1BA2B04A-91D7-4F47-A821-88C39B041F0C}" dt="2023-07-06T07:39:32.170" v="12" actId="47"/>
        <pc:sldMkLst>
          <pc:docMk/>
          <pc:sldMk cId="1229864402" sldId="392"/>
        </pc:sldMkLst>
      </pc:sldChg>
      <pc:sldChg chg="modSp add mod">
        <pc:chgData name="Klein Teeselink, H.J.R. (Henk) (STAT_MON)" userId="488e0d63-4556-48a0-b65d-14a0d08a76cb" providerId="ADAL" clId="{1BA2B04A-91D7-4F47-A821-88C39B041F0C}" dt="2023-07-06T07:55:30.334" v="222" actId="20577"/>
        <pc:sldMkLst>
          <pc:docMk/>
          <pc:sldMk cId="2866656565" sldId="392"/>
        </pc:sldMkLst>
        <pc:spChg chg="mod">
          <ac:chgData name="Klein Teeselink, H.J.R. (Henk) (STAT_MON)" userId="488e0d63-4556-48a0-b65d-14a0d08a76cb" providerId="ADAL" clId="{1BA2B04A-91D7-4F47-A821-88C39B041F0C}" dt="2023-07-06T07:55:30.334" v="222" actId="20577"/>
          <ac:spMkLst>
            <pc:docMk/>
            <pc:sldMk cId="2866656565" sldId="392"/>
            <ac:spMk id="188418" creationId="{00000000-0000-0000-0000-000000000000}"/>
          </ac:spMkLst>
        </pc:spChg>
      </pc:sldChg>
      <pc:sldChg chg="modSp add mod ord">
        <pc:chgData name="Klein Teeselink, H.J.R. (Henk) (STAT_MON)" userId="488e0d63-4556-48a0-b65d-14a0d08a76cb" providerId="ADAL" clId="{1BA2B04A-91D7-4F47-A821-88C39B041F0C}" dt="2023-07-06T09:25:11.076" v="562" actId="20577"/>
        <pc:sldMkLst>
          <pc:docMk/>
          <pc:sldMk cId="832242607" sldId="393"/>
        </pc:sldMkLst>
        <pc:spChg chg="mod">
          <ac:chgData name="Klein Teeselink, H.J.R. (Henk) (STAT_MON)" userId="488e0d63-4556-48a0-b65d-14a0d08a76cb" providerId="ADAL" clId="{1BA2B04A-91D7-4F47-A821-88C39B041F0C}" dt="2023-07-06T08:23:52.886" v="285" actId="20577"/>
          <ac:spMkLst>
            <pc:docMk/>
            <pc:sldMk cId="832242607" sldId="393"/>
            <ac:spMk id="2" creationId="{00000000-0000-0000-0000-000000000000}"/>
          </ac:spMkLst>
        </pc:spChg>
        <pc:spChg chg="mod">
          <ac:chgData name="Klein Teeselink, H.J.R. (Henk) (STAT_MON)" userId="488e0d63-4556-48a0-b65d-14a0d08a76cb" providerId="ADAL" clId="{1BA2B04A-91D7-4F47-A821-88C39B041F0C}" dt="2023-07-06T09:25:11.076" v="562" actId="20577"/>
          <ac:spMkLst>
            <pc:docMk/>
            <pc:sldMk cId="832242607" sldId="393"/>
            <ac:spMk id="3" creationId="{00000000-0000-0000-0000-000000000000}"/>
          </ac:spMkLst>
        </pc:spChg>
      </pc:sldChg>
      <pc:sldChg chg="new del">
        <pc:chgData name="Klein Teeselink, H.J.R. (Henk) (STAT_MON)" userId="488e0d63-4556-48a0-b65d-14a0d08a76cb" providerId="ADAL" clId="{1BA2B04A-91D7-4F47-A821-88C39B041F0C}" dt="2023-07-06T08:22:16.611" v="271" actId="47"/>
        <pc:sldMkLst>
          <pc:docMk/>
          <pc:sldMk cId="2177706828" sldId="393"/>
        </pc:sldMkLst>
      </pc:sldChg>
      <pc:sldChg chg="del">
        <pc:chgData name="Klein Teeselink, H.J.R. (Henk) (STAT_MON)" userId="488e0d63-4556-48a0-b65d-14a0d08a76cb" providerId="ADAL" clId="{1BA2B04A-91D7-4F47-A821-88C39B041F0C}" dt="2023-07-06T07:39:32.626" v="13" actId="47"/>
        <pc:sldMkLst>
          <pc:docMk/>
          <pc:sldMk cId="3644435757" sldId="393"/>
        </pc:sldMkLst>
      </pc:sldChg>
      <pc:sldChg chg="modSp add mod ord">
        <pc:chgData name="Klein Teeselink, H.J.R. (Henk) (STAT_MON)" userId="488e0d63-4556-48a0-b65d-14a0d08a76cb" providerId="ADAL" clId="{1BA2B04A-91D7-4F47-A821-88C39B041F0C}" dt="2023-07-06T11:28:18.369" v="575" actId="1076"/>
        <pc:sldMkLst>
          <pc:docMk/>
          <pc:sldMk cId="239375573" sldId="394"/>
        </pc:sldMkLst>
        <pc:picChg chg="mod">
          <ac:chgData name="Klein Teeselink, H.J.R. (Henk) (STAT_MON)" userId="488e0d63-4556-48a0-b65d-14a0d08a76cb" providerId="ADAL" clId="{1BA2B04A-91D7-4F47-A821-88C39B041F0C}" dt="2023-07-06T11:28:18.369" v="575" actId="1076"/>
          <ac:picMkLst>
            <pc:docMk/>
            <pc:sldMk cId="239375573" sldId="394"/>
            <ac:picMk id="3" creationId="{BCCC8758-58A8-E1FD-3BB0-C8F7D713A135}"/>
          </ac:picMkLst>
        </pc:picChg>
      </pc:sldChg>
      <pc:sldChg chg="del">
        <pc:chgData name="Klein Teeselink, H.J.R. (Henk) (STAT_MON)" userId="488e0d63-4556-48a0-b65d-14a0d08a76cb" providerId="ADAL" clId="{1BA2B04A-91D7-4F47-A821-88C39B041F0C}" dt="2023-07-06T07:39:33.720" v="14" actId="47"/>
        <pc:sldMkLst>
          <pc:docMk/>
          <pc:sldMk cId="2236588626" sldId="394"/>
        </pc:sldMkLst>
      </pc:sldChg>
      <pc:sldChg chg="modSp add mod ord">
        <pc:chgData name="Klein Teeselink, H.J.R. (Henk) (STAT_MON)" userId="488e0d63-4556-48a0-b65d-14a0d08a76cb" providerId="ADAL" clId="{1BA2B04A-91D7-4F47-A821-88C39B041F0C}" dt="2023-07-06T09:27:05.194" v="572" actId="21"/>
        <pc:sldMkLst>
          <pc:docMk/>
          <pc:sldMk cId="392080992" sldId="395"/>
        </pc:sldMkLst>
        <pc:spChg chg="mod">
          <ac:chgData name="Klein Teeselink, H.J.R. (Henk) (STAT_MON)" userId="488e0d63-4556-48a0-b65d-14a0d08a76cb" providerId="ADAL" clId="{1BA2B04A-91D7-4F47-A821-88C39B041F0C}" dt="2023-07-06T09:27:05.194" v="572" actId="21"/>
          <ac:spMkLst>
            <pc:docMk/>
            <pc:sldMk cId="392080992" sldId="395"/>
            <ac:spMk id="6" creationId="{00000000-0000-0000-0000-000000000000}"/>
          </ac:spMkLst>
        </pc:spChg>
      </pc:sldChg>
      <pc:sldChg chg="del">
        <pc:chgData name="Klein Teeselink, H.J.R. (Henk) (STAT_MON)" userId="488e0d63-4556-48a0-b65d-14a0d08a76cb" providerId="ADAL" clId="{1BA2B04A-91D7-4F47-A821-88C39B041F0C}" dt="2023-07-06T07:39:34.246" v="16" actId="47"/>
        <pc:sldMkLst>
          <pc:docMk/>
          <pc:sldMk cId="1264172887" sldId="396"/>
        </pc:sldMkLst>
      </pc:sldChg>
      <pc:sldChg chg="new del">
        <pc:chgData name="Klein Teeselink, H.J.R. (Henk) (STAT_MON)" userId="488e0d63-4556-48a0-b65d-14a0d08a76cb" providerId="ADAL" clId="{1BA2B04A-91D7-4F47-A821-88C39B041F0C}" dt="2023-07-06T11:28:00.711" v="574" actId="47"/>
        <pc:sldMkLst>
          <pc:docMk/>
          <pc:sldMk cId="3365402399" sldId="396"/>
        </pc:sldMkLst>
      </pc:sldChg>
      <pc:sldChg chg="del">
        <pc:chgData name="Klein Teeselink, H.J.R. (Henk) (STAT_MON)" userId="488e0d63-4556-48a0-b65d-14a0d08a76cb" providerId="ADAL" clId="{1BA2B04A-91D7-4F47-A821-88C39B041F0C}" dt="2023-07-06T07:39:35.140" v="18" actId="47"/>
        <pc:sldMkLst>
          <pc:docMk/>
          <pc:sldMk cId="802634341" sldId="398"/>
        </pc:sldMkLst>
      </pc:sldChg>
      <pc:sldChg chg="del">
        <pc:chgData name="Klein Teeselink, H.J.R. (Henk) (STAT_MON)" userId="488e0d63-4556-48a0-b65d-14a0d08a76cb" providerId="ADAL" clId="{1BA2B04A-91D7-4F47-A821-88C39B041F0C}" dt="2023-07-06T07:39:35.568" v="19" actId="47"/>
        <pc:sldMkLst>
          <pc:docMk/>
          <pc:sldMk cId="3535432032" sldId="399"/>
        </pc:sldMkLst>
      </pc:sldChg>
      <pc:sldChg chg="del">
        <pc:chgData name="Klein Teeselink, H.J.R. (Henk) (STAT_MON)" userId="488e0d63-4556-48a0-b65d-14a0d08a76cb" providerId="ADAL" clId="{1BA2B04A-91D7-4F47-A821-88C39B041F0C}" dt="2023-07-06T07:39:35.962" v="20" actId="47"/>
        <pc:sldMkLst>
          <pc:docMk/>
          <pc:sldMk cId="2282601208" sldId="400"/>
        </pc:sldMkLst>
      </pc:sldChg>
      <pc:sldChg chg="del">
        <pc:chgData name="Klein Teeselink, H.J.R. (Henk) (STAT_MON)" userId="488e0d63-4556-48a0-b65d-14a0d08a76cb" providerId="ADAL" clId="{1BA2B04A-91D7-4F47-A821-88C39B041F0C}" dt="2023-07-06T07:39:33.820" v="15" actId="47"/>
        <pc:sldMkLst>
          <pc:docMk/>
          <pc:sldMk cId="3548428581" sldId="402"/>
        </pc:sldMkLst>
      </pc:sldChg>
      <pc:sldChg chg="del">
        <pc:chgData name="Klein Teeselink, H.J.R. (Henk) (STAT_MON)" userId="488e0d63-4556-48a0-b65d-14a0d08a76cb" providerId="ADAL" clId="{1BA2B04A-91D7-4F47-A821-88C39B041F0C}" dt="2023-07-06T07:39:34.779" v="17" actId="47"/>
        <pc:sldMkLst>
          <pc:docMk/>
          <pc:sldMk cId="2942166718" sldId="404"/>
        </pc:sldMkLst>
      </pc:sldChg>
      <pc:sldMasterChg chg="modSp mod">
        <pc:chgData name="Klein Teeselink, H.J.R. (Henk) (STAT_MON)" userId="488e0d63-4556-48a0-b65d-14a0d08a76cb" providerId="ADAL" clId="{1BA2B04A-91D7-4F47-A821-88C39B041F0C}" dt="2023-07-06T09:23:44.850" v="489" actId="139"/>
        <pc:sldMasterMkLst>
          <pc:docMk/>
          <pc:sldMasterMk cId="548300563" sldId="2147483668"/>
        </pc:sldMasterMkLst>
        <pc:spChg chg="mod">
          <ac:chgData name="Klein Teeselink, H.J.R. (Henk) (STAT_MON)" userId="488e0d63-4556-48a0-b65d-14a0d08a76cb" providerId="ADAL" clId="{1BA2B04A-91D7-4F47-A821-88C39B041F0C}" dt="2023-07-06T09:23:44.850" v="489" actId="139"/>
          <ac:spMkLst>
            <pc:docMk/>
            <pc:sldMasterMk cId="548300563" sldId="2147483668"/>
            <ac:spMk id="7" creationId="{7285A63C-9B3C-46EB-85CC-23983527AA33}"/>
          </ac:spMkLst>
        </pc:spChg>
      </pc:sldMasterChg>
      <pc:sldMasterChg chg="del delSldLayout">
        <pc:chgData name="Klein Teeselink, H.J.R. (Henk) (STAT_MON)" userId="488e0d63-4556-48a0-b65d-14a0d08a76cb" providerId="ADAL" clId="{1BA2B04A-91D7-4F47-A821-88C39B041F0C}" dt="2023-07-06T07:39:35.962" v="20" actId="47"/>
        <pc:sldMasterMkLst>
          <pc:docMk/>
          <pc:sldMasterMk cId="983045303" sldId="2147483669"/>
        </pc:sldMasterMkLst>
        <pc:sldLayoutChg chg="del">
          <pc:chgData name="Klein Teeselink, H.J.R. (Henk) (STAT_MON)" userId="488e0d63-4556-48a0-b65d-14a0d08a76cb" providerId="ADAL" clId="{1BA2B04A-91D7-4F47-A821-88C39B041F0C}" dt="2023-07-06T07:39:35.962" v="20" actId="47"/>
          <pc:sldLayoutMkLst>
            <pc:docMk/>
            <pc:sldMasterMk cId="983045303" sldId="2147483669"/>
            <pc:sldLayoutMk cId="117110171" sldId="2147483648"/>
          </pc:sldLayoutMkLst>
        </pc:sldLayoutChg>
        <pc:sldLayoutChg chg="del">
          <pc:chgData name="Klein Teeselink, H.J.R. (Henk) (STAT_MON)" userId="488e0d63-4556-48a0-b65d-14a0d08a76cb" providerId="ADAL" clId="{1BA2B04A-91D7-4F47-A821-88C39B041F0C}" dt="2023-07-06T07:39:35.962" v="20" actId="47"/>
          <pc:sldLayoutMkLst>
            <pc:docMk/>
            <pc:sldMasterMk cId="983045303" sldId="2147483669"/>
            <pc:sldLayoutMk cId="2867824120" sldId="2147483675"/>
          </pc:sldLayoutMkLst>
        </pc:sldLayoutChg>
        <pc:sldLayoutChg chg="del">
          <pc:chgData name="Klein Teeselink, H.J.R. (Henk) (STAT_MON)" userId="488e0d63-4556-48a0-b65d-14a0d08a76cb" providerId="ADAL" clId="{1BA2B04A-91D7-4F47-A821-88C39B041F0C}" dt="2023-07-06T07:39:35.962" v="20" actId="47"/>
          <pc:sldLayoutMkLst>
            <pc:docMk/>
            <pc:sldMasterMk cId="983045303" sldId="2147483669"/>
            <pc:sldLayoutMk cId="146852453" sldId="2147483679"/>
          </pc:sldLayoutMkLst>
        </pc:sldLayoutChg>
        <pc:sldLayoutChg chg="del">
          <pc:chgData name="Klein Teeselink, H.J.R. (Henk) (STAT_MON)" userId="488e0d63-4556-48a0-b65d-14a0d08a76cb" providerId="ADAL" clId="{1BA2B04A-91D7-4F47-A821-88C39B041F0C}" dt="2023-07-06T07:39:35.962" v="20" actId="47"/>
          <pc:sldLayoutMkLst>
            <pc:docMk/>
            <pc:sldMasterMk cId="983045303" sldId="2147483669"/>
            <pc:sldLayoutMk cId="3039779879" sldId="2147483680"/>
          </pc:sldLayoutMkLst>
        </pc:sldLayoutChg>
        <pc:sldLayoutChg chg="del">
          <pc:chgData name="Klein Teeselink, H.J.R. (Henk) (STAT_MON)" userId="488e0d63-4556-48a0-b65d-14a0d08a76cb" providerId="ADAL" clId="{1BA2B04A-91D7-4F47-A821-88C39B041F0C}" dt="2023-07-06T07:39:34.246" v="16" actId="47"/>
          <pc:sldLayoutMkLst>
            <pc:docMk/>
            <pc:sldMasterMk cId="983045303" sldId="2147483669"/>
            <pc:sldLayoutMk cId="222316267" sldId="2147483683"/>
          </pc:sldLayoutMkLst>
        </pc:sldLayoutChg>
        <pc:sldLayoutChg chg="del">
          <pc:chgData name="Klein Teeselink, H.J.R. (Henk) (STAT_MON)" userId="488e0d63-4556-48a0-b65d-14a0d08a76cb" providerId="ADAL" clId="{1BA2B04A-91D7-4F47-A821-88C39B041F0C}" dt="2023-07-06T07:39:35.962" v="20" actId="47"/>
          <pc:sldLayoutMkLst>
            <pc:docMk/>
            <pc:sldMasterMk cId="983045303" sldId="2147483669"/>
            <pc:sldLayoutMk cId="290812963" sldId="2147483684"/>
          </pc:sldLayoutMkLst>
        </pc:sldLayoutChg>
      </pc:sldMasterChg>
    </pc:docChg>
  </pc:docChgLst>
  <pc:docChgLst>
    <pc:chgData name="Schreurs, G.J. (Geert) (STAT_BBBP)" userId="S::g.j.schreurs@dnb.nl::7390aebc-fa1d-451f-92dd-aa82357f2b57" providerId="AD" clId="Web-{29D7C8FE-199A-3BCB-F3DE-C495A5AC4D6A}"/>
    <pc:docChg chg="modSld">
      <pc:chgData name="Schreurs, G.J. (Geert) (STAT_BBBP)" userId="S::g.j.schreurs@dnb.nl::7390aebc-fa1d-451f-92dd-aa82357f2b57" providerId="AD" clId="Web-{29D7C8FE-199A-3BCB-F3DE-C495A5AC4D6A}" dt="2023-04-17T08:19:54.809" v="51" actId="20577"/>
      <pc:docMkLst>
        <pc:docMk/>
      </pc:docMkLst>
      <pc:sldChg chg="modSp">
        <pc:chgData name="Schreurs, G.J. (Geert) (STAT_BBBP)" userId="S::g.j.schreurs@dnb.nl::7390aebc-fa1d-451f-92dd-aa82357f2b57" providerId="AD" clId="Web-{29D7C8FE-199A-3BCB-F3DE-C495A5AC4D6A}" dt="2023-04-17T08:19:54.809" v="51" actId="20577"/>
        <pc:sldMkLst>
          <pc:docMk/>
          <pc:sldMk cId="2099017467" sldId="355"/>
        </pc:sldMkLst>
        <pc:spChg chg="mod">
          <ac:chgData name="Schreurs, G.J. (Geert) (STAT_BBBP)" userId="S::g.j.schreurs@dnb.nl::7390aebc-fa1d-451f-92dd-aa82357f2b57" providerId="AD" clId="Web-{29D7C8FE-199A-3BCB-F3DE-C495A5AC4D6A}" dt="2023-04-17T08:19:54.809" v="51" actId="20577"/>
          <ac:spMkLst>
            <pc:docMk/>
            <pc:sldMk cId="2099017467" sldId="355"/>
            <ac:spMk id="3" creationId="{00000000-0000-0000-0000-000000000000}"/>
          </ac:spMkLst>
        </pc:spChg>
      </pc:sldChg>
      <pc:sldChg chg="modSp">
        <pc:chgData name="Schreurs, G.J. (Geert) (STAT_BBBP)" userId="S::g.j.schreurs@dnb.nl::7390aebc-fa1d-451f-92dd-aa82357f2b57" providerId="AD" clId="Web-{29D7C8FE-199A-3BCB-F3DE-C495A5AC4D6A}" dt="2023-04-17T08:10:03.476" v="0" actId="20577"/>
        <pc:sldMkLst>
          <pc:docMk/>
          <pc:sldMk cId="2980034584" sldId="370"/>
        </pc:sldMkLst>
        <pc:spChg chg="mod">
          <ac:chgData name="Schreurs, G.J. (Geert) (STAT_BBBP)" userId="S::g.j.schreurs@dnb.nl::7390aebc-fa1d-451f-92dd-aa82357f2b57" providerId="AD" clId="Web-{29D7C8FE-199A-3BCB-F3DE-C495A5AC4D6A}" dt="2023-04-17T08:10:03.476" v="0" actId="20577"/>
          <ac:spMkLst>
            <pc:docMk/>
            <pc:sldMk cId="2980034584" sldId="370"/>
            <ac:spMk id="2" creationId="{00000000-0000-0000-0000-000000000000}"/>
          </ac:spMkLst>
        </pc:spChg>
      </pc:sldChg>
    </pc:docChg>
  </pc:docChgLst>
  <pc:docChgLst>
    <pc:chgData name="Doornbos, T.N. (Nynke) (STAT_MON)" userId="S::n.doornbos@dnb.nl::a512d650-63df-4ee0-93df-401161cf73e3" providerId="AD" clId="Web-{01462B07-7C28-431C-7246-980CB0B63815}"/>
    <pc:docChg chg="modSld">
      <pc:chgData name="Doornbos, T.N. (Nynke) (STAT_MON)" userId="S::n.doornbos@dnb.nl::a512d650-63df-4ee0-93df-401161cf73e3" providerId="AD" clId="Web-{01462B07-7C28-431C-7246-980CB0B63815}" dt="2022-11-02T11:49:05.525" v="30" actId="20577"/>
      <pc:docMkLst>
        <pc:docMk/>
      </pc:docMkLst>
      <pc:sldChg chg="modSp">
        <pc:chgData name="Doornbos, T.N. (Nynke) (STAT_MON)" userId="S::n.doornbos@dnb.nl::a512d650-63df-4ee0-93df-401161cf73e3" providerId="AD" clId="Web-{01462B07-7C28-431C-7246-980CB0B63815}" dt="2022-11-02T11:49:05.525" v="30" actId="20577"/>
        <pc:sldMkLst>
          <pc:docMk/>
          <pc:sldMk cId="4285857700" sldId="385"/>
        </pc:sldMkLst>
        <pc:spChg chg="mod">
          <ac:chgData name="Doornbos, T.N. (Nynke) (STAT_MON)" userId="S::n.doornbos@dnb.nl::a512d650-63df-4ee0-93df-401161cf73e3" providerId="AD" clId="Web-{01462B07-7C28-431C-7246-980CB0B63815}" dt="2022-11-02T11:49:05.525" v="30" actId="20577"/>
          <ac:spMkLst>
            <pc:docMk/>
            <pc:sldMk cId="4285857700" sldId="385"/>
            <ac:spMk id="3" creationId="{BFF14732-099E-C563-8E0F-AFB8DFDEA2C5}"/>
          </ac:spMkLst>
        </pc:spChg>
      </pc:sldChg>
    </pc:docChg>
  </pc:docChgLst>
  <pc:docChgLst>
    <pc:chgData name="Welling, P.M. (Pim) (STAT_MBS)" userId="S::p.m.welling@dnb.nl::c628edbe-582e-41fd-9bc8-5b78814a9574" providerId="AD" clId="Web-{F76DE5BF-0208-1628-E50E-E95ACCFAE502}"/>
    <pc:docChg chg="modSld">
      <pc:chgData name="Welling, P.M. (Pim) (STAT_MBS)" userId="S::p.m.welling@dnb.nl::c628edbe-582e-41fd-9bc8-5b78814a9574" providerId="AD" clId="Web-{F76DE5BF-0208-1628-E50E-E95ACCFAE502}" dt="2022-03-30T13:38:42.634" v="156" actId="20577"/>
      <pc:docMkLst>
        <pc:docMk/>
      </pc:docMkLst>
      <pc:sldChg chg="delSp modSp">
        <pc:chgData name="Welling, P.M. (Pim) (STAT_MBS)" userId="S::p.m.welling@dnb.nl::c628edbe-582e-41fd-9bc8-5b78814a9574" providerId="AD" clId="Web-{F76DE5BF-0208-1628-E50E-E95ACCFAE502}" dt="2022-03-30T13:38:25.462" v="146" actId="20577"/>
        <pc:sldMkLst>
          <pc:docMk/>
          <pc:sldMk cId="347428472" sldId="367"/>
        </pc:sldMkLst>
        <pc:spChg chg="mod">
          <ac:chgData name="Welling, P.M. (Pim) (STAT_MBS)" userId="S::p.m.welling@dnb.nl::c628edbe-582e-41fd-9bc8-5b78814a9574" providerId="AD" clId="Web-{F76DE5BF-0208-1628-E50E-E95ACCFAE502}" dt="2022-03-30T13:29:24.540" v="32" actId="20577"/>
          <ac:spMkLst>
            <pc:docMk/>
            <pc:sldMk cId="347428472" sldId="367"/>
            <ac:spMk id="2" creationId="{00000000-0000-0000-0000-000000000000}"/>
          </ac:spMkLst>
        </pc:spChg>
        <pc:spChg chg="mod">
          <ac:chgData name="Welling, P.M. (Pim) (STAT_MBS)" userId="S::p.m.welling@dnb.nl::c628edbe-582e-41fd-9bc8-5b78814a9574" providerId="AD" clId="Web-{F76DE5BF-0208-1628-E50E-E95ACCFAE502}" dt="2022-03-30T13:38:25.462" v="146" actId="20577"/>
          <ac:spMkLst>
            <pc:docMk/>
            <pc:sldMk cId="347428472" sldId="367"/>
            <ac:spMk id="3" creationId="{00000000-0000-0000-0000-000000000000}"/>
          </ac:spMkLst>
        </pc:spChg>
        <pc:picChg chg="del mod">
          <ac:chgData name="Welling, P.M. (Pim) (STAT_MBS)" userId="S::p.m.welling@dnb.nl::c628edbe-582e-41fd-9bc8-5b78814a9574" providerId="AD" clId="Web-{F76DE5BF-0208-1628-E50E-E95ACCFAE502}" dt="2022-03-30T13:35:26.675" v="96"/>
          <ac:picMkLst>
            <pc:docMk/>
            <pc:sldMk cId="347428472" sldId="367"/>
            <ac:picMk id="6" creationId="{8EC556F1-458F-4134-A2D8-B7C6B02D8A87}"/>
          </ac:picMkLst>
        </pc:picChg>
      </pc:sldChg>
    </pc:docChg>
  </pc:docChgLst>
  <pc:docChgLst>
    <pc:chgData name="Welling, P.M. (Pim) (STAT_MBS)" userId="S::p.m.welling@dnb.nl::c628edbe-582e-41fd-9bc8-5b78814a9574" providerId="AD" clId="Web-{455E3FB0-5CB5-FE30-B001-28444F5740D2}"/>
    <pc:docChg chg="modSld">
      <pc:chgData name="Welling, P.M. (Pim) (STAT_MBS)" userId="S::p.m.welling@dnb.nl::c628edbe-582e-41fd-9bc8-5b78814a9574" providerId="AD" clId="Web-{455E3FB0-5CB5-FE30-B001-28444F5740D2}" dt="2022-04-07T11:12:46.178" v="9" actId="20577"/>
      <pc:docMkLst>
        <pc:docMk/>
      </pc:docMkLst>
      <pc:sldChg chg="modSp">
        <pc:chgData name="Welling, P.M. (Pim) (STAT_MBS)" userId="S::p.m.welling@dnb.nl::c628edbe-582e-41fd-9bc8-5b78814a9574" providerId="AD" clId="Web-{455E3FB0-5CB5-FE30-B001-28444F5740D2}" dt="2022-04-07T11:12:46.178" v="9" actId="20577"/>
        <pc:sldMkLst>
          <pc:docMk/>
          <pc:sldMk cId="939546362" sldId="351"/>
        </pc:sldMkLst>
        <pc:spChg chg="mod">
          <ac:chgData name="Welling, P.M. (Pim) (STAT_MBS)" userId="S::p.m.welling@dnb.nl::c628edbe-582e-41fd-9bc8-5b78814a9574" providerId="AD" clId="Web-{455E3FB0-5CB5-FE30-B001-28444F5740D2}" dt="2022-04-07T11:12:46.178" v="9" actId="20577"/>
          <ac:spMkLst>
            <pc:docMk/>
            <pc:sldMk cId="939546362" sldId="351"/>
            <ac:spMk id="4" creationId="{00000000-0000-0000-0000-000000000000}"/>
          </ac:spMkLst>
        </pc:spChg>
      </pc:sldChg>
    </pc:docChg>
  </pc:docChgLst>
  <pc:docChgLst>
    <pc:chgData name="Smid, H. (Hugo) (STAT_BBBP)" userId="cad8d50a-8fc1-4a86-b38d-0203f05040b4" providerId="ADAL" clId="{57B10669-2C8E-4244-A02D-7CD605DF8754}"/>
    <pc:docChg chg="undo custSel modSld">
      <pc:chgData name="Smid, H. (Hugo) (STAT_BBBP)" userId="cad8d50a-8fc1-4a86-b38d-0203f05040b4" providerId="ADAL" clId="{57B10669-2C8E-4244-A02D-7CD605DF8754}" dt="2022-10-28T15:09:30.270" v="1181" actId="20577"/>
      <pc:docMkLst>
        <pc:docMk/>
      </pc:docMkLst>
      <pc:sldChg chg="modSp mod">
        <pc:chgData name="Smid, H. (Hugo) (STAT_BBBP)" userId="cad8d50a-8fc1-4a86-b38d-0203f05040b4" providerId="ADAL" clId="{57B10669-2C8E-4244-A02D-7CD605DF8754}" dt="2022-10-28T14:54:58.554" v="304" actId="5793"/>
        <pc:sldMkLst>
          <pc:docMk/>
          <pc:sldMk cId="2099017467" sldId="355"/>
        </pc:sldMkLst>
        <pc:spChg chg="mod">
          <ac:chgData name="Smid, H. (Hugo) (STAT_BBBP)" userId="cad8d50a-8fc1-4a86-b38d-0203f05040b4" providerId="ADAL" clId="{57B10669-2C8E-4244-A02D-7CD605DF8754}" dt="2022-10-28T14:54:58.554" v="304" actId="5793"/>
          <ac:spMkLst>
            <pc:docMk/>
            <pc:sldMk cId="2099017467" sldId="355"/>
            <ac:spMk id="3" creationId="{00000000-0000-0000-0000-000000000000}"/>
          </ac:spMkLst>
        </pc:spChg>
      </pc:sldChg>
      <pc:sldChg chg="modSp mod">
        <pc:chgData name="Smid, H. (Hugo) (STAT_BBBP)" userId="cad8d50a-8fc1-4a86-b38d-0203f05040b4" providerId="ADAL" clId="{57B10669-2C8E-4244-A02D-7CD605DF8754}" dt="2022-10-28T15:09:30.270" v="1181" actId="20577"/>
        <pc:sldMkLst>
          <pc:docMk/>
          <pc:sldMk cId="3736251184" sldId="359"/>
        </pc:sldMkLst>
        <pc:spChg chg="mod">
          <ac:chgData name="Smid, H. (Hugo) (STAT_BBBP)" userId="cad8d50a-8fc1-4a86-b38d-0203f05040b4" providerId="ADAL" clId="{57B10669-2C8E-4244-A02D-7CD605DF8754}" dt="2022-10-28T14:55:17.434" v="317" actId="20577"/>
          <ac:spMkLst>
            <pc:docMk/>
            <pc:sldMk cId="3736251184" sldId="359"/>
            <ac:spMk id="2" creationId="{00000000-0000-0000-0000-000000000000}"/>
          </ac:spMkLst>
        </pc:spChg>
        <pc:spChg chg="mod">
          <ac:chgData name="Smid, H. (Hugo) (STAT_BBBP)" userId="cad8d50a-8fc1-4a86-b38d-0203f05040b4" providerId="ADAL" clId="{57B10669-2C8E-4244-A02D-7CD605DF8754}" dt="2022-10-28T15:09:30.270" v="1181" actId="20577"/>
          <ac:spMkLst>
            <pc:docMk/>
            <pc:sldMk cId="3736251184" sldId="359"/>
            <ac:spMk id="3" creationId="{00000000-0000-0000-0000-000000000000}"/>
          </ac:spMkLst>
        </pc:spChg>
      </pc:sldChg>
    </pc:docChg>
  </pc:docChgLst>
  <pc:docChgLst>
    <pc:chgData name="Smid, H. (Hugo) (STAT_BBBP)" userId="S::h.smid@dnb.nl::cad8d50a-8fc1-4a86-b38d-0203f05040b4" providerId="AD" clId="Web-{7CDE424B-61D5-3FA8-ECFB-C72B9DE26122}"/>
    <pc:docChg chg="modSld">
      <pc:chgData name="Smid, H. (Hugo) (STAT_BBBP)" userId="S::h.smid@dnb.nl::cad8d50a-8fc1-4a86-b38d-0203f05040b4" providerId="AD" clId="Web-{7CDE424B-61D5-3FA8-ECFB-C72B9DE26122}" dt="2022-10-28T15:34:13.232" v="28" actId="1076"/>
      <pc:docMkLst>
        <pc:docMk/>
      </pc:docMkLst>
      <pc:sldChg chg="modSp">
        <pc:chgData name="Smid, H. (Hugo) (STAT_BBBP)" userId="S::h.smid@dnb.nl::cad8d50a-8fc1-4a86-b38d-0203f05040b4" providerId="AD" clId="Web-{7CDE424B-61D5-3FA8-ECFB-C72B9DE26122}" dt="2022-10-28T15:34:13.232" v="28" actId="1076"/>
        <pc:sldMkLst>
          <pc:docMk/>
          <pc:sldMk cId="3736251184" sldId="359"/>
        </pc:sldMkLst>
        <pc:spChg chg="mod">
          <ac:chgData name="Smid, H. (Hugo) (STAT_BBBP)" userId="S::h.smid@dnb.nl::cad8d50a-8fc1-4a86-b38d-0203f05040b4" providerId="AD" clId="Web-{7CDE424B-61D5-3FA8-ECFB-C72B9DE26122}" dt="2022-10-28T15:34:13.232" v="28" actId="1076"/>
          <ac:spMkLst>
            <pc:docMk/>
            <pc:sldMk cId="3736251184" sldId="359"/>
            <ac:spMk id="3" creationId="{00000000-0000-0000-0000-000000000000}"/>
          </ac:spMkLst>
        </pc:spChg>
      </pc:sldChg>
    </pc:docChg>
  </pc:docChgLst>
  <pc:docChgLst>
    <pc:chgData name="Schreurs, G.J. (Geert) (STAT_BBBP)" userId="S::g.j.schreurs@dnb.nl::7390aebc-fa1d-451f-92dd-aa82357f2b57" providerId="AD" clId="Web-{463E0F35-FADA-7357-EE75-CA5CCACCB83A}"/>
    <pc:docChg chg="modSld">
      <pc:chgData name="Schreurs, G.J. (Geert) (STAT_BBBP)" userId="S::g.j.schreurs@dnb.nl::7390aebc-fa1d-451f-92dd-aa82357f2b57" providerId="AD" clId="Web-{463E0F35-FADA-7357-EE75-CA5CCACCB83A}" dt="2023-04-19T11:56:37.722" v="89" actId="20577"/>
      <pc:docMkLst>
        <pc:docMk/>
      </pc:docMkLst>
      <pc:sldChg chg="modSp">
        <pc:chgData name="Schreurs, G.J. (Geert) (STAT_BBBP)" userId="S::g.j.schreurs@dnb.nl::7390aebc-fa1d-451f-92dd-aa82357f2b57" providerId="AD" clId="Web-{463E0F35-FADA-7357-EE75-CA5CCACCB83A}" dt="2023-04-19T11:56:37.722" v="89" actId="20577"/>
        <pc:sldMkLst>
          <pc:docMk/>
          <pc:sldMk cId="1841568871" sldId="391"/>
        </pc:sldMkLst>
        <pc:spChg chg="mod">
          <ac:chgData name="Schreurs, G.J. (Geert) (STAT_BBBP)" userId="S::g.j.schreurs@dnb.nl::7390aebc-fa1d-451f-92dd-aa82357f2b57" providerId="AD" clId="Web-{463E0F35-FADA-7357-EE75-CA5CCACCB83A}" dt="2023-04-19T11:56:37.722" v="89" actId="20577"/>
          <ac:spMkLst>
            <pc:docMk/>
            <pc:sldMk cId="1841568871" sldId="391"/>
            <ac:spMk id="3" creationId="{00000000-0000-0000-0000-000000000000}"/>
          </ac:spMkLst>
        </pc:spChg>
      </pc:sldChg>
    </pc:docChg>
  </pc:docChgLst>
  <pc:docChgLst>
    <pc:chgData name="Doornbos, T.N. (Nynke) (STAT_MON)" userId="S::n.doornbos@dnb.nl::a512d650-63df-4ee0-93df-401161cf73e3" providerId="AD" clId="Web-{4D8D1639-C7EC-6DA4-AA87-18E79AF6170B}"/>
    <pc:docChg chg="addSld delSld modSld addMainMaster modMainMaster">
      <pc:chgData name="Doornbos, T.N. (Nynke) (STAT_MON)" userId="S::n.doornbos@dnb.nl::a512d650-63df-4ee0-93df-401161cf73e3" providerId="AD" clId="Web-{4D8D1639-C7EC-6DA4-AA87-18E79AF6170B}" dt="2022-10-31T11:30:15.440" v="6" actId="20577"/>
      <pc:docMkLst>
        <pc:docMk/>
      </pc:docMkLst>
      <pc:sldChg chg="modSp">
        <pc:chgData name="Doornbos, T.N. (Nynke) (STAT_MON)" userId="S::n.doornbos@dnb.nl::a512d650-63df-4ee0-93df-401161cf73e3" providerId="AD" clId="Web-{4D8D1639-C7EC-6DA4-AA87-18E79AF6170B}" dt="2022-10-31T11:30:15.440" v="6" actId="20577"/>
        <pc:sldMkLst>
          <pc:docMk/>
          <pc:sldMk cId="3925079909" sldId="330"/>
        </pc:sldMkLst>
        <pc:spChg chg="mod">
          <ac:chgData name="Doornbos, T.N. (Nynke) (STAT_MON)" userId="S::n.doornbos@dnb.nl::a512d650-63df-4ee0-93df-401161cf73e3" providerId="AD" clId="Web-{4D8D1639-C7EC-6DA4-AA87-18E79AF6170B}" dt="2022-10-31T11:30:15.440" v="6" actId="20577"/>
          <ac:spMkLst>
            <pc:docMk/>
            <pc:sldMk cId="3925079909" sldId="330"/>
            <ac:spMk id="2" creationId="{00000000-0000-0000-0000-000000000000}"/>
          </ac:spMkLst>
        </pc:spChg>
      </pc:sldChg>
      <pc:sldChg chg="del">
        <pc:chgData name="Doornbos, T.N. (Nynke) (STAT_MON)" userId="S::n.doornbos@dnb.nl::a512d650-63df-4ee0-93df-401161cf73e3" providerId="AD" clId="Web-{4D8D1639-C7EC-6DA4-AA87-18E79AF6170B}" dt="2022-10-31T11:27:54.342" v="5"/>
        <pc:sldMkLst>
          <pc:docMk/>
          <pc:sldMk cId="97269427" sldId="372"/>
        </pc:sldMkLst>
      </pc:sldChg>
      <pc:sldChg chg="add">
        <pc:chgData name="Doornbos, T.N. (Nynke) (STAT_MON)" userId="S::n.doornbos@dnb.nl::a512d650-63df-4ee0-93df-401161cf73e3" providerId="AD" clId="Web-{4D8D1639-C7EC-6DA4-AA87-18E79AF6170B}" dt="2022-10-31T11:27:01.169" v="0"/>
        <pc:sldMkLst>
          <pc:docMk/>
          <pc:sldMk cId="3797579247" sldId="375"/>
        </pc:sldMkLst>
      </pc:sldChg>
      <pc:sldChg chg="add">
        <pc:chgData name="Doornbos, T.N. (Nynke) (STAT_MON)" userId="S::n.doornbos@dnb.nl::a512d650-63df-4ee0-93df-401161cf73e3" providerId="AD" clId="Web-{4D8D1639-C7EC-6DA4-AA87-18E79AF6170B}" dt="2022-10-31T11:27:09.497" v="1"/>
        <pc:sldMkLst>
          <pc:docMk/>
          <pc:sldMk cId="244442100" sldId="376"/>
        </pc:sldMkLst>
      </pc:sldChg>
      <pc:sldChg chg="add">
        <pc:chgData name="Doornbos, T.N. (Nynke) (STAT_MON)" userId="S::n.doornbos@dnb.nl::a512d650-63df-4ee0-93df-401161cf73e3" providerId="AD" clId="Web-{4D8D1639-C7EC-6DA4-AA87-18E79AF6170B}" dt="2022-10-31T11:27:20.544" v="2"/>
        <pc:sldMkLst>
          <pc:docMk/>
          <pc:sldMk cId="1382426355" sldId="377"/>
        </pc:sldMkLst>
      </pc:sldChg>
      <pc:sldChg chg="add">
        <pc:chgData name="Doornbos, T.N. (Nynke) (STAT_MON)" userId="S::n.doornbos@dnb.nl::a512d650-63df-4ee0-93df-401161cf73e3" providerId="AD" clId="Web-{4D8D1639-C7EC-6DA4-AA87-18E79AF6170B}" dt="2022-10-31T11:27:30.466" v="3"/>
        <pc:sldMkLst>
          <pc:docMk/>
          <pc:sldMk cId="1798747279" sldId="378"/>
        </pc:sldMkLst>
      </pc:sldChg>
      <pc:sldChg chg="add">
        <pc:chgData name="Doornbos, T.N. (Nynke) (STAT_MON)" userId="S::n.doornbos@dnb.nl::a512d650-63df-4ee0-93df-401161cf73e3" providerId="AD" clId="Web-{4D8D1639-C7EC-6DA4-AA87-18E79AF6170B}" dt="2022-10-31T11:27:39.076" v="4"/>
        <pc:sldMkLst>
          <pc:docMk/>
          <pc:sldMk cId="3264539239" sldId="379"/>
        </pc:sldMkLst>
      </pc:sldChg>
      <pc:sldMasterChg chg="add replId addSldLayout">
        <pc:chgData name="Doornbos, T.N. (Nynke) (STAT_MON)" userId="S::n.doornbos@dnb.nl::a512d650-63df-4ee0-93df-401161cf73e3" providerId="AD" clId="Web-{4D8D1639-C7EC-6DA4-AA87-18E79AF6170B}" dt="2022-10-31T11:27:30.466" v="3"/>
        <pc:sldMasterMkLst>
          <pc:docMk/>
          <pc:sldMasterMk cId="548300563" sldId="2147483688"/>
        </pc:sldMasterMkLst>
        <pc:sldLayoutChg chg="add">
          <pc:chgData name="Doornbos, T.N. (Nynke) (STAT_MON)" userId="S::n.doornbos@dnb.nl::a512d650-63df-4ee0-93df-401161cf73e3" providerId="AD" clId="Web-{4D8D1639-C7EC-6DA4-AA87-18E79AF6170B}" dt="2022-10-31T11:27:09.497" v="1"/>
          <pc:sldLayoutMkLst>
            <pc:docMk/>
            <pc:sldMasterMk cId="548300563" sldId="2147483688"/>
            <pc:sldLayoutMk cId="2601488921" sldId="2147483686"/>
          </pc:sldLayoutMkLst>
        </pc:sldLayoutChg>
        <pc:sldLayoutChg chg="add">
          <pc:chgData name="Doornbos, T.N. (Nynke) (STAT_MON)" userId="S::n.doornbos@dnb.nl::a512d650-63df-4ee0-93df-401161cf73e3" providerId="AD" clId="Web-{4D8D1639-C7EC-6DA4-AA87-18E79AF6170B}" dt="2022-10-31T11:27:01.169" v="0"/>
          <pc:sldLayoutMkLst>
            <pc:docMk/>
            <pc:sldMasterMk cId="548300563" sldId="2147483688"/>
            <pc:sldLayoutMk cId="2210264389" sldId="2147483687"/>
          </pc:sldLayoutMkLst>
        </pc:sldLayoutChg>
        <pc:sldLayoutChg chg="add">
          <pc:chgData name="Doornbos, T.N. (Nynke) (STAT_MON)" userId="S::n.doornbos@dnb.nl::a512d650-63df-4ee0-93df-401161cf73e3" providerId="AD" clId="Web-{4D8D1639-C7EC-6DA4-AA87-18E79AF6170B}" dt="2022-10-31T11:27:30.466" v="3"/>
          <pc:sldLayoutMkLst>
            <pc:docMk/>
            <pc:sldMasterMk cId="548300563" sldId="2147483688"/>
            <pc:sldLayoutMk cId="2776856946" sldId="2147483689"/>
          </pc:sldLayoutMkLst>
        </pc:sldLayoutChg>
      </pc:sldMasterChg>
    </pc:docChg>
  </pc:docChgLst>
  <pc:docChgLst>
    <pc:chgData name="Klein Teeselink, H.J.R. (Henk) (STAT_MON)" userId="S::h.j.r.klein.teeselink@dnb.nl::488e0d63-4556-48a0-b65d-14a0d08a76cb" providerId="AD" clId="Web-{9B56A2AD-A160-60F6-1EAF-4B2745EDF39F}"/>
    <pc:docChg chg="modSld sldOrd">
      <pc:chgData name="Klein Teeselink, H.J.R. (Henk) (STAT_MON)" userId="S::h.j.r.klein.teeselink@dnb.nl::488e0d63-4556-48a0-b65d-14a0d08a76cb" providerId="AD" clId="Web-{9B56A2AD-A160-60F6-1EAF-4B2745EDF39F}" dt="2023-04-03T12:30:27.775" v="41"/>
      <pc:docMkLst>
        <pc:docMk/>
      </pc:docMkLst>
      <pc:sldChg chg="ord">
        <pc:chgData name="Klein Teeselink, H.J.R. (Henk) (STAT_MON)" userId="S::h.j.r.klein.teeselink@dnb.nl::488e0d63-4556-48a0-b65d-14a0d08a76cb" providerId="AD" clId="Web-{9B56A2AD-A160-60F6-1EAF-4B2745EDF39F}" dt="2023-04-03T12:30:14.368" v="40"/>
        <pc:sldMkLst>
          <pc:docMk/>
          <pc:sldMk cId="1016721292" sldId="331"/>
        </pc:sldMkLst>
      </pc:sldChg>
      <pc:sldChg chg="ord">
        <pc:chgData name="Klein Teeselink, H.J.R. (Henk) (STAT_MON)" userId="S::h.j.r.klein.teeselink@dnb.nl::488e0d63-4556-48a0-b65d-14a0d08a76cb" providerId="AD" clId="Web-{9B56A2AD-A160-60F6-1EAF-4B2745EDF39F}" dt="2023-04-03T12:29:46.180" v="39"/>
        <pc:sldMkLst>
          <pc:docMk/>
          <pc:sldMk cId="3120313044" sldId="347"/>
        </pc:sldMkLst>
      </pc:sldChg>
      <pc:sldChg chg="modSp">
        <pc:chgData name="Klein Teeselink, H.J.R. (Henk) (STAT_MON)" userId="S::h.j.r.klein.teeselink@dnb.nl::488e0d63-4556-48a0-b65d-14a0d08a76cb" providerId="AD" clId="Web-{9B56A2AD-A160-60F6-1EAF-4B2745EDF39F}" dt="2023-04-03T12:29:41.632" v="38" actId="20577"/>
        <pc:sldMkLst>
          <pc:docMk/>
          <pc:sldMk cId="553105973" sldId="348"/>
        </pc:sldMkLst>
        <pc:spChg chg="mod">
          <ac:chgData name="Klein Teeselink, H.J.R. (Henk) (STAT_MON)" userId="S::h.j.r.klein.teeselink@dnb.nl::488e0d63-4556-48a0-b65d-14a0d08a76cb" providerId="AD" clId="Web-{9B56A2AD-A160-60F6-1EAF-4B2745EDF39F}" dt="2023-04-03T12:29:41.632" v="38" actId="20577"/>
          <ac:spMkLst>
            <pc:docMk/>
            <pc:sldMk cId="553105973" sldId="348"/>
            <ac:spMk id="6" creationId="{00000000-0000-0000-0000-000000000000}"/>
          </ac:spMkLst>
        </pc:spChg>
      </pc:sldChg>
      <pc:sldChg chg="ord">
        <pc:chgData name="Klein Teeselink, H.J.R. (Henk) (STAT_MON)" userId="S::h.j.r.klein.teeselink@dnb.nl::488e0d63-4556-48a0-b65d-14a0d08a76cb" providerId="AD" clId="Web-{9B56A2AD-A160-60F6-1EAF-4B2745EDF39F}" dt="2023-04-03T12:30:27.775" v="41"/>
        <pc:sldMkLst>
          <pc:docMk/>
          <pc:sldMk cId="1023777445" sldId="380"/>
        </pc:sldMkLst>
      </pc:sldChg>
    </pc:docChg>
  </pc:docChgLst>
  <pc:docChgLst>
    <pc:chgData name="Klein Teeselink, H.J.R. (Henk) (STAT_MON)" userId="488e0d63-4556-48a0-b65d-14a0d08a76cb" providerId="ADAL" clId="{6F4BCB37-2717-4B14-83E1-FEE03AF508D5}"/>
    <pc:docChg chg="custSel modSld">
      <pc:chgData name="Klein Teeselink, H.J.R. (Henk) (STAT_MON)" userId="488e0d63-4556-48a0-b65d-14a0d08a76cb" providerId="ADAL" clId="{6F4BCB37-2717-4B14-83E1-FEE03AF508D5}" dt="2023-03-28T08:03:51.439" v="192" actId="255"/>
      <pc:docMkLst>
        <pc:docMk/>
      </pc:docMkLst>
      <pc:sldChg chg="modSp mod">
        <pc:chgData name="Klein Teeselink, H.J.R. (Henk) (STAT_MON)" userId="488e0d63-4556-48a0-b65d-14a0d08a76cb" providerId="ADAL" clId="{6F4BCB37-2717-4B14-83E1-FEE03AF508D5}" dt="2023-03-28T07:38:29.776" v="11" actId="20577"/>
        <pc:sldMkLst>
          <pc:docMk/>
          <pc:sldMk cId="3925079909" sldId="330"/>
        </pc:sldMkLst>
        <pc:spChg chg="mod">
          <ac:chgData name="Klein Teeselink, H.J.R. (Henk) (STAT_MON)" userId="488e0d63-4556-48a0-b65d-14a0d08a76cb" providerId="ADAL" clId="{6F4BCB37-2717-4B14-83E1-FEE03AF508D5}" dt="2023-03-28T07:38:29.776" v="11" actId="20577"/>
          <ac:spMkLst>
            <pc:docMk/>
            <pc:sldMk cId="3925079909" sldId="330"/>
            <ac:spMk id="2" creationId="{00000000-0000-0000-0000-000000000000}"/>
          </ac:spMkLst>
        </pc:spChg>
      </pc:sldChg>
      <pc:sldChg chg="modSp mod">
        <pc:chgData name="Klein Teeselink, H.J.R. (Henk) (STAT_MON)" userId="488e0d63-4556-48a0-b65d-14a0d08a76cb" providerId="ADAL" clId="{6F4BCB37-2717-4B14-83E1-FEE03AF508D5}" dt="2023-03-28T07:42:06.049" v="119" actId="20577"/>
        <pc:sldMkLst>
          <pc:docMk/>
          <pc:sldMk cId="3120313044" sldId="347"/>
        </pc:sldMkLst>
        <pc:spChg chg="mod">
          <ac:chgData name="Klein Teeselink, H.J.R. (Henk) (STAT_MON)" userId="488e0d63-4556-48a0-b65d-14a0d08a76cb" providerId="ADAL" clId="{6F4BCB37-2717-4B14-83E1-FEE03AF508D5}" dt="2023-03-28T07:42:06.049" v="119" actId="20577"/>
          <ac:spMkLst>
            <pc:docMk/>
            <pc:sldMk cId="3120313044" sldId="347"/>
            <ac:spMk id="188418" creationId="{00000000-0000-0000-0000-000000000000}"/>
          </ac:spMkLst>
        </pc:spChg>
      </pc:sldChg>
      <pc:sldChg chg="modSp mod">
        <pc:chgData name="Klein Teeselink, H.J.R. (Henk) (STAT_MON)" userId="488e0d63-4556-48a0-b65d-14a0d08a76cb" providerId="ADAL" clId="{6F4BCB37-2717-4B14-83E1-FEE03AF508D5}" dt="2023-03-28T07:40:02.436" v="81" actId="20577"/>
        <pc:sldMkLst>
          <pc:docMk/>
          <pc:sldMk cId="553105973" sldId="348"/>
        </pc:sldMkLst>
        <pc:spChg chg="mod">
          <ac:chgData name="Klein Teeselink, H.J.R. (Henk) (STAT_MON)" userId="488e0d63-4556-48a0-b65d-14a0d08a76cb" providerId="ADAL" clId="{6F4BCB37-2717-4B14-83E1-FEE03AF508D5}" dt="2023-03-28T07:40:02.436" v="81" actId="20577"/>
          <ac:spMkLst>
            <pc:docMk/>
            <pc:sldMk cId="553105973" sldId="348"/>
            <ac:spMk id="6" creationId="{00000000-0000-0000-0000-000000000000}"/>
          </ac:spMkLst>
        </pc:spChg>
      </pc:sldChg>
      <pc:sldChg chg="addSp delSp modSp mod">
        <pc:chgData name="Klein Teeselink, H.J.R. (Henk) (STAT_MON)" userId="488e0d63-4556-48a0-b65d-14a0d08a76cb" providerId="ADAL" clId="{6F4BCB37-2717-4B14-83E1-FEE03AF508D5}" dt="2023-03-28T08:03:51.439" v="192" actId="255"/>
        <pc:sldMkLst>
          <pc:docMk/>
          <pc:sldMk cId="3525479007" sldId="374"/>
        </pc:sldMkLst>
        <pc:spChg chg="add del mod">
          <ac:chgData name="Klein Teeselink, H.J.R. (Henk) (STAT_MON)" userId="488e0d63-4556-48a0-b65d-14a0d08a76cb" providerId="ADAL" clId="{6F4BCB37-2717-4B14-83E1-FEE03AF508D5}" dt="2023-03-28T08:01:00.081" v="129" actId="22"/>
          <ac:spMkLst>
            <pc:docMk/>
            <pc:sldMk cId="3525479007" sldId="374"/>
            <ac:spMk id="3" creationId="{E61C7AC4-3109-5DA6-0A70-DEED9219590F}"/>
          </ac:spMkLst>
        </pc:spChg>
        <pc:spChg chg="add del mod">
          <ac:chgData name="Klein Teeselink, H.J.R. (Henk) (STAT_MON)" userId="488e0d63-4556-48a0-b65d-14a0d08a76cb" providerId="ADAL" clId="{6F4BCB37-2717-4B14-83E1-FEE03AF508D5}" dt="2023-03-28T08:02:33.280" v="132" actId="22"/>
          <ac:spMkLst>
            <pc:docMk/>
            <pc:sldMk cId="3525479007" sldId="374"/>
            <ac:spMk id="8" creationId="{FB59C17A-9C4F-9048-910A-B7743C38EFC7}"/>
          </ac:spMkLst>
        </pc:spChg>
        <pc:spChg chg="del mod">
          <ac:chgData name="Klein Teeselink, H.J.R. (Henk) (STAT_MON)" userId="488e0d63-4556-48a0-b65d-14a0d08a76cb" providerId="ADAL" clId="{6F4BCB37-2717-4B14-83E1-FEE03AF508D5}" dt="2023-03-28T07:59:44.913" v="122" actId="478"/>
          <ac:spMkLst>
            <pc:docMk/>
            <pc:sldMk cId="3525479007" sldId="374"/>
            <ac:spMk id="34" creationId="{015AAB9D-0655-02EA-0BE8-83C99BDAFC3C}"/>
          </ac:spMkLst>
        </pc:spChg>
        <pc:spChg chg="mod">
          <ac:chgData name="Klein Teeselink, H.J.R. (Henk) (STAT_MON)" userId="488e0d63-4556-48a0-b65d-14a0d08a76cb" providerId="ADAL" clId="{6F4BCB37-2717-4B14-83E1-FEE03AF508D5}" dt="2023-03-28T08:03:51.439" v="192" actId="255"/>
          <ac:spMkLst>
            <pc:docMk/>
            <pc:sldMk cId="3525479007" sldId="374"/>
            <ac:spMk id="37" creationId="{B42312CD-8088-55E1-F76B-CCCFA5116841}"/>
          </ac:spMkLst>
        </pc:spChg>
        <pc:picChg chg="add del mod ord">
          <ac:chgData name="Klein Teeselink, H.J.R. (Henk) (STAT_MON)" userId="488e0d63-4556-48a0-b65d-14a0d08a76cb" providerId="ADAL" clId="{6F4BCB37-2717-4B14-83E1-FEE03AF508D5}" dt="2023-03-28T08:01:10.859" v="131" actId="478"/>
          <ac:picMkLst>
            <pc:docMk/>
            <pc:sldMk cId="3525479007" sldId="374"/>
            <ac:picMk id="6" creationId="{A4248B18-2D82-5588-F7E7-8712219AC7C0}"/>
          </ac:picMkLst>
        </pc:picChg>
        <pc:picChg chg="add mod ord">
          <ac:chgData name="Klein Teeselink, H.J.R. (Henk) (STAT_MON)" userId="488e0d63-4556-48a0-b65d-14a0d08a76cb" providerId="ADAL" clId="{6F4BCB37-2717-4B14-83E1-FEE03AF508D5}" dt="2023-03-28T08:03:18.709" v="142" actId="1076"/>
          <ac:picMkLst>
            <pc:docMk/>
            <pc:sldMk cId="3525479007" sldId="374"/>
            <ac:picMk id="10" creationId="{783248C7-9944-FDCD-6735-0B4D14E7FCBE}"/>
          </ac:picMkLst>
        </pc:picChg>
        <pc:picChg chg="del">
          <ac:chgData name="Klein Teeselink, H.J.R. (Henk) (STAT_MON)" userId="488e0d63-4556-48a0-b65d-14a0d08a76cb" providerId="ADAL" clId="{6F4BCB37-2717-4B14-83E1-FEE03AF508D5}" dt="2023-03-28T07:59:42.302" v="120" actId="478"/>
          <ac:picMkLst>
            <pc:docMk/>
            <pc:sldMk cId="3525479007" sldId="374"/>
            <ac:picMk id="16" creationId="{10A39335-872D-DFC1-E2D4-9E2B8A50B07D}"/>
          </ac:picMkLst>
        </pc:picChg>
        <pc:picChg chg="del mod">
          <ac:chgData name="Klein Teeselink, H.J.R. (Henk) (STAT_MON)" userId="488e0d63-4556-48a0-b65d-14a0d08a76cb" providerId="ADAL" clId="{6F4BCB37-2717-4B14-83E1-FEE03AF508D5}" dt="2023-03-28T08:00:58.145" v="128" actId="478"/>
          <ac:picMkLst>
            <pc:docMk/>
            <pc:sldMk cId="3525479007" sldId="374"/>
            <ac:picMk id="22" creationId="{56188524-0EA8-4DA6-25A3-95295B883D3E}"/>
          </ac:picMkLst>
        </pc:picChg>
      </pc:sldChg>
    </pc:docChg>
  </pc:docChgLst>
  <pc:docChgLst>
    <pc:chgData name="Welling, P.M. (Pim) (STAT_EDB)" userId="S::p.m.welling@dnb.nl::c628edbe-582e-41fd-9bc8-5b78814a9574" providerId="AD" clId="Web-{E7029D7B-19FC-1778-B42E-9EE3D4BBF479}"/>
    <pc:docChg chg="modSld">
      <pc:chgData name="Welling, P.M. (Pim) (STAT_EDB)" userId="S::p.m.welling@dnb.nl::c628edbe-582e-41fd-9bc8-5b78814a9574" providerId="AD" clId="Web-{E7029D7B-19FC-1778-B42E-9EE3D4BBF479}" dt="2022-10-31T13:19:20.725" v="645" actId="20577"/>
      <pc:docMkLst>
        <pc:docMk/>
      </pc:docMkLst>
      <pc:sldChg chg="modSp">
        <pc:chgData name="Welling, P.M. (Pim) (STAT_EDB)" userId="S::p.m.welling@dnb.nl::c628edbe-582e-41fd-9bc8-5b78814a9574" providerId="AD" clId="Web-{E7029D7B-19FC-1778-B42E-9EE3D4BBF479}" dt="2022-10-31T13:19:20.725" v="645" actId="20577"/>
        <pc:sldMkLst>
          <pc:docMk/>
          <pc:sldMk cId="347428472" sldId="367"/>
        </pc:sldMkLst>
        <pc:spChg chg="mod">
          <ac:chgData name="Welling, P.M. (Pim) (STAT_EDB)" userId="S::p.m.welling@dnb.nl::c628edbe-582e-41fd-9bc8-5b78814a9574" providerId="AD" clId="Web-{E7029D7B-19FC-1778-B42E-9EE3D4BBF479}" dt="2022-10-31T12:25:35.028" v="340" actId="20577"/>
          <ac:spMkLst>
            <pc:docMk/>
            <pc:sldMk cId="347428472" sldId="367"/>
            <ac:spMk id="2" creationId="{00000000-0000-0000-0000-000000000000}"/>
          </ac:spMkLst>
        </pc:spChg>
        <pc:spChg chg="mod">
          <ac:chgData name="Welling, P.M. (Pim) (STAT_EDB)" userId="S::p.m.welling@dnb.nl::c628edbe-582e-41fd-9bc8-5b78814a9574" providerId="AD" clId="Web-{E7029D7B-19FC-1778-B42E-9EE3D4BBF479}" dt="2022-10-31T13:19:20.725" v="645" actId="20577"/>
          <ac:spMkLst>
            <pc:docMk/>
            <pc:sldMk cId="347428472" sldId="367"/>
            <ac:spMk id="3" creationId="{00000000-0000-0000-0000-000000000000}"/>
          </ac:spMkLst>
        </pc:spChg>
      </pc:sldChg>
    </pc:docChg>
  </pc:docChgLst>
  <pc:docChgLst>
    <pc:chgData name="Welling, P.M. (Pim) (STAT_MBS)" userId="S::p.m.welling@dnb.nl::c628edbe-582e-41fd-9bc8-5b78814a9574" providerId="AD" clId="Web-{B01653A1-ECB8-273D-C51C-30FCDBD321F7}"/>
    <pc:docChg chg="modSld">
      <pc:chgData name="Welling, P.M. (Pim) (STAT_MBS)" userId="S::p.m.welling@dnb.nl::c628edbe-582e-41fd-9bc8-5b78814a9574" providerId="AD" clId="Web-{B01653A1-ECB8-273D-C51C-30FCDBD321F7}" dt="2022-03-31T12:22:16.620" v="83" actId="20577"/>
      <pc:docMkLst>
        <pc:docMk/>
      </pc:docMkLst>
      <pc:sldChg chg="addSp delSp modSp">
        <pc:chgData name="Welling, P.M. (Pim) (STAT_MBS)" userId="S::p.m.welling@dnb.nl::c628edbe-582e-41fd-9bc8-5b78814a9574" providerId="AD" clId="Web-{B01653A1-ECB8-273D-C51C-30FCDBD321F7}" dt="2022-03-31T12:22:16.620" v="83" actId="20577"/>
        <pc:sldMkLst>
          <pc:docMk/>
          <pc:sldMk cId="347428472" sldId="367"/>
        </pc:sldMkLst>
        <pc:spChg chg="mod">
          <ac:chgData name="Welling, P.M. (Pim) (STAT_MBS)" userId="S::p.m.welling@dnb.nl::c628edbe-582e-41fd-9bc8-5b78814a9574" providerId="AD" clId="Web-{B01653A1-ECB8-273D-C51C-30FCDBD321F7}" dt="2022-03-31T12:22:16.620" v="83" actId="20577"/>
          <ac:spMkLst>
            <pc:docMk/>
            <pc:sldMk cId="347428472" sldId="367"/>
            <ac:spMk id="3" creationId="{00000000-0000-0000-0000-000000000000}"/>
          </ac:spMkLst>
        </pc:spChg>
        <pc:spChg chg="add del mod">
          <ac:chgData name="Welling, P.M. (Pim) (STAT_MBS)" userId="S::p.m.welling@dnb.nl::c628edbe-582e-41fd-9bc8-5b78814a9574" providerId="AD" clId="Web-{B01653A1-ECB8-273D-C51C-30FCDBD321F7}" dt="2022-03-31T12:18:36.389" v="29"/>
          <ac:spMkLst>
            <pc:docMk/>
            <pc:sldMk cId="347428472" sldId="367"/>
            <ac:spMk id="4" creationId="{83A050D5-4011-300F-FB75-84351DA80D8D}"/>
          </ac:spMkLst>
        </pc:spChg>
      </pc:sldChg>
    </pc:docChg>
  </pc:docChgLst>
  <pc:docChgLst>
    <pc:chgData name="Doornbos, T.N. (Nynke) (STAT_MON)" userId="a512d650-63df-4ee0-93df-401161cf73e3" providerId="ADAL" clId="{E1CC4774-D773-4831-9BB7-EB557E43C54D}"/>
    <pc:docChg chg="custSel addSld delSld modSld addMainMaster modMainMaster">
      <pc:chgData name="Doornbos, T.N. (Nynke) (STAT_MON)" userId="a512d650-63df-4ee0-93df-401161cf73e3" providerId="ADAL" clId="{E1CC4774-D773-4831-9BB7-EB557E43C54D}" dt="2023-04-20T14:04:06.500" v="386" actId="20577"/>
      <pc:docMkLst>
        <pc:docMk/>
      </pc:docMkLst>
      <pc:sldChg chg="modSp mod">
        <pc:chgData name="Doornbos, T.N. (Nynke) (STAT_MON)" userId="a512d650-63df-4ee0-93df-401161cf73e3" providerId="ADAL" clId="{E1CC4774-D773-4831-9BB7-EB557E43C54D}" dt="2023-04-17T12:22:00.282" v="83" actId="20577"/>
        <pc:sldMkLst>
          <pc:docMk/>
          <pc:sldMk cId="553105973" sldId="348"/>
        </pc:sldMkLst>
        <pc:spChg chg="mod">
          <ac:chgData name="Doornbos, T.N. (Nynke) (STAT_MON)" userId="a512d650-63df-4ee0-93df-401161cf73e3" providerId="ADAL" clId="{E1CC4774-D773-4831-9BB7-EB557E43C54D}" dt="2023-04-17T12:22:00.282" v="83" actId="20577"/>
          <ac:spMkLst>
            <pc:docMk/>
            <pc:sldMk cId="553105973" sldId="348"/>
            <ac:spMk id="6" creationId="{00000000-0000-0000-0000-000000000000}"/>
          </ac:spMkLst>
        </pc:spChg>
      </pc:sldChg>
      <pc:sldChg chg="modSp mod">
        <pc:chgData name="Doornbos, T.N. (Nynke) (STAT_MON)" userId="a512d650-63df-4ee0-93df-401161cf73e3" providerId="ADAL" clId="{E1CC4774-D773-4831-9BB7-EB557E43C54D}" dt="2023-04-12T14:17:38.139" v="55" actId="20577"/>
        <pc:sldMkLst>
          <pc:docMk/>
          <pc:sldMk cId="201107881" sldId="381"/>
        </pc:sldMkLst>
        <pc:spChg chg="mod">
          <ac:chgData name="Doornbos, T.N. (Nynke) (STAT_MON)" userId="a512d650-63df-4ee0-93df-401161cf73e3" providerId="ADAL" clId="{E1CC4774-D773-4831-9BB7-EB557E43C54D}" dt="2023-04-12T14:17:38.139" v="55" actId="20577"/>
          <ac:spMkLst>
            <pc:docMk/>
            <pc:sldMk cId="201107881" sldId="381"/>
            <ac:spMk id="188418" creationId="{00000000-0000-0000-0000-000000000000}"/>
          </ac:spMkLst>
        </pc:spChg>
      </pc:sldChg>
      <pc:sldChg chg="modSp del mod">
        <pc:chgData name="Doornbos, T.N. (Nynke) (STAT_MON)" userId="a512d650-63df-4ee0-93df-401161cf73e3" providerId="ADAL" clId="{E1CC4774-D773-4831-9BB7-EB557E43C54D}" dt="2023-04-17T14:35:29.379" v="315" actId="47"/>
        <pc:sldMkLst>
          <pc:docMk/>
          <pc:sldMk cId="3945715257" sldId="382"/>
        </pc:sldMkLst>
        <pc:spChg chg="mod">
          <ac:chgData name="Doornbos, T.N. (Nynke) (STAT_MON)" userId="a512d650-63df-4ee0-93df-401161cf73e3" providerId="ADAL" clId="{E1CC4774-D773-4831-9BB7-EB557E43C54D}" dt="2023-04-04T12:50:07.267" v="30" actId="6549"/>
          <ac:spMkLst>
            <pc:docMk/>
            <pc:sldMk cId="3945715257" sldId="382"/>
            <ac:spMk id="4" creationId="{0BFB1893-F795-2E56-D84B-4293D88B8077}"/>
          </ac:spMkLst>
        </pc:spChg>
      </pc:sldChg>
      <pc:sldChg chg="del">
        <pc:chgData name="Doornbos, T.N. (Nynke) (STAT_MON)" userId="a512d650-63df-4ee0-93df-401161cf73e3" providerId="ADAL" clId="{E1CC4774-D773-4831-9BB7-EB557E43C54D}" dt="2023-04-04T12:50:14.642" v="31" actId="47"/>
        <pc:sldMkLst>
          <pc:docMk/>
          <pc:sldMk cId="3999084645" sldId="383"/>
        </pc:sldMkLst>
      </pc:sldChg>
      <pc:sldChg chg="modSp mod">
        <pc:chgData name="Doornbos, T.N. (Nynke) (STAT_MON)" userId="a512d650-63df-4ee0-93df-401161cf73e3" providerId="ADAL" clId="{E1CC4774-D773-4831-9BB7-EB557E43C54D}" dt="2023-04-17T14:35:41.464" v="325" actId="20577"/>
        <pc:sldMkLst>
          <pc:docMk/>
          <pc:sldMk cId="579999957" sldId="384"/>
        </pc:sldMkLst>
        <pc:spChg chg="mod">
          <ac:chgData name="Doornbos, T.N. (Nynke) (STAT_MON)" userId="a512d650-63df-4ee0-93df-401161cf73e3" providerId="ADAL" clId="{E1CC4774-D773-4831-9BB7-EB557E43C54D}" dt="2023-04-17T14:35:41.464" v="325" actId="20577"/>
          <ac:spMkLst>
            <pc:docMk/>
            <pc:sldMk cId="579999957" sldId="384"/>
            <ac:spMk id="2" creationId="{00000000-0000-0000-0000-000000000000}"/>
          </ac:spMkLst>
        </pc:spChg>
      </pc:sldChg>
      <pc:sldChg chg="del">
        <pc:chgData name="Doornbos, T.N. (Nynke) (STAT_MON)" userId="a512d650-63df-4ee0-93df-401161cf73e3" providerId="ADAL" clId="{E1CC4774-D773-4831-9BB7-EB557E43C54D}" dt="2023-04-04T12:50:00.018" v="29" actId="47"/>
        <pc:sldMkLst>
          <pc:docMk/>
          <pc:sldMk cId="4285857700" sldId="385"/>
        </pc:sldMkLst>
      </pc:sldChg>
      <pc:sldChg chg="modSp add mod setBg">
        <pc:chgData name="Doornbos, T.N. (Nynke) (STAT_MON)" userId="a512d650-63df-4ee0-93df-401161cf73e3" providerId="ADAL" clId="{E1CC4774-D773-4831-9BB7-EB557E43C54D}" dt="2023-04-17T14:21:43.798" v="108" actId="1076"/>
        <pc:sldMkLst>
          <pc:docMk/>
          <pc:sldMk cId="1229864402" sldId="392"/>
        </pc:sldMkLst>
        <pc:spChg chg="mod">
          <ac:chgData name="Doornbos, T.N. (Nynke) (STAT_MON)" userId="a512d650-63df-4ee0-93df-401161cf73e3" providerId="ADAL" clId="{E1CC4774-D773-4831-9BB7-EB557E43C54D}" dt="2023-04-12T14:20:37.873" v="61" actId="1076"/>
          <ac:spMkLst>
            <pc:docMk/>
            <pc:sldMk cId="1229864402" sldId="392"/>
            <ac:spMk id="3" creationId="{BCE148E9-F9BC-4D28-BB59-767297757385}"/>
          </ac:spMkLst>
        </pc:spChg>
        <pc:spChg chg="mod">
          <ac:chgData name="Doornbos, T.N. (Nynke) (STAT_MON)" userId="a512d650-63df-4ee0-93df-401161cf73e3" providerId="ADAL" clId="{E1CC4774-D773-4831-9BB7-EB557E43C54D}" dt="2023-04-17T14:21:37.941" v="107" actId="1076"/>
          <ac:spMkLst>
            <pc:docMk/>
            <pc:sldMk cId="1229864402" sldId="392"/>
            <ac:spMk id="6" creationId="{1F8F61BD-925F-4408-ADD3-CDEE170313F9}"/>
          </ac:spMkLst>
        </pc:spChg>
        <pc:spChg chg="mod">
          <ac:chgData name="Doornbos, T.N. (Nynke) (STAT_MON)" userId="a512d650-63df-4ee0-93df-401161cf73e3" providerId="ADAL" clId="{E1CC4774-D773-4831-9BB7-EB557E43C54D}" dt="2023-04-17T14:21:43.798" v="108" actId="1076"/>
          <ac:spMkLst>
            <pc:docMk/>
            <pc:sldMk cId="1229864402" sldId="392"/>
            <ac:spMk id="7" creationId="{BE1231FC-4A38-437F-8712-D670D0C1ECF4}"/>
          </ac:spMkLst>
        </pc:spChg>
        <pc:spChg chg="mod">
          <ac:chgData name="Doornbos, T.N. (Nynke) (STAT_MON)" userId="a512d650-63df-4ee0-93df-401161cf73e3" providerId="ADAL" clId="{E1CC4774-D773-4831-9BB7-EB557E43C54D}" dt="2023-04-17T12:25:53.046" v="97" actId="14100"/>
          <ac:spMkLst>
            <pc:docMk/>
            <pc:sldMk cId="1229864402" sldId="392"/>
            <ac:spMk id="8" creationId="{1595B26D-C8A1-4800-89A3-9B3694472F85}"/>
          </ac:spMkLst>
        </pc:spChg>
        <pc:spChg chg="mod">
          <ac:chgData name="Doornbos, T.N. (Nynke) (STAT_MON)" userId="a512d650-63df-4ee0-93df-401161cf73e3" providerId="ADAL" clId="{E1CC4774-D773-4831-9BB7-EB557E43C54D}" dt="2023-04-17T14:21:32.789" v="106" actId="1076"/>
          <ac:spMkLst>
            <pc:docMk/>
            <pc:sldMk cId="1229864402" sldId="392"/>
            <ac:spMk id="9" creationId="{59DB68ED-4745-4CC6-99E8-6500A10E59EB}"/>
          </ac:spMkLst>
        </pc:spChg>
        <pc:graphicFrameChg chg="mod">
          <ac:chgData name="Doornbos, T.N. (Nynke) (STAT_MON)" userId="a512d650-63df-4ee0-93df-401161cf73e3" providerId="ADAL" clId="{E1CC4774-D773-4831-9BB7-EB557E43C54D}" dt="2023-04-17T12:23:56.359" v="90" actId="14100"/>
          <ac:graphicFrameMkLst>
            <pc:docMk/>
            <pc:sldMk cId="1229864402" sldId="392"/>
            <ac:graphicFrameMk id="5" creationId="{934A7E56-7F80-4141-BCED-69A865FBE286}"/>
          </ac:graphicFrameMkLst>
        </pc:graphicFrameChg>
      </pc:sldChg>
      <pc:sldChg chg="add">
        <pc:chgData name="Doornbos, T.N. (Nynke) (STAT_MON)" userId="a512d650-63df-4ee0-93df-401161cf73e3" providerId="ADAL" clId="{E1CC4774-D773-4831-9BB7-EB557E43C54D}" dt="2023-04-12T14:16:32.330" v="37"/>
        <pc:sldMkLst>
          <pc:docMk/>
          <pc:sldMk cId="3644435757" sldId="393"/>
        </pc:sldMkLst>
      </pc:sldChg>
      <pc:sldChg chg="modSp add setBg modCm">
        <pc:chgData name="Doornbos, T.N. (Nynke) (STAT_MON)" userId="a512d650-63df-4ee0-93df-401161cf73e3" providerId="ADAL" clId="{E1CC4774-D773-4831-9BB7-EB557E43C54D}" dt="2023-04-17T15:43:59.715" v="329"/>
        <pc:sldMkLst>
          <pc:docMk/>
          <pc:sldMk cId="2236588626" sldId="394"/>
        </pc:sldMkLst>
        <pc:spChg chg="mod">
          <ac:chgData name="Doornbos, T.N. (Nynke) (STAT_MON)" userId="a512d650-63df-4ee0-93df-401161cf73e3" providerId="ADAL" clId="{E1CC4774-D773-4831-9BB7-EB557E43C54D}" dt="2023-04-12T14:21:21.445" v="65" actId="1076"/>
          <ac:spMkLst>
            <pc:docMk/>
            <pc:sldMk cId="2236588626" sldId="394"/>
            <ac:spMk id="3" creationId="{89BFC021-BC1B-45BF-BD2D-939FB77C9B5E}"/>
          </ac:spMkLst>
        </pc:spChg>
        <pc:graphicFrameChg chg="mod">
          <ac:chgData name="Doornbos, T.N. (Nynke) (STAT_MON)" userId="a512d650-63df-4ee0-93df-401161cf73e3" providerId="ADAL" clId="{E1CC4774-D773-4831-9BB7-EB557E43C54D}" dt="2023-04-17T15:43:40.907" v="328" actId="20577"/>
          <ac:graphicFrameMkLst>
            <pc:docMk/>
            <pc:sldMk cId="2236588626" sldId="394"/>
            <ac:graphicFrameMk id="5" creationId="{AA3B47EA-87A5-4A57-8079-F0AF876C8458}"/>
          </ac:graphicFrameMkLst>
        </pc:graphicFrameChg>
        <pc:extLst>
          <p:ext xmlns:p="http://schemas.openxmlformats.org/presentationml/2006/main" uri="{D6D511B9-2390-475A-947B-AFAB55BFBCF1}">
            <pc226:cmChg xmlns:pc226="http://schemas.microsoft.com/office/powerpoint/2022/06/main/command" chg="">
              <pc226:chgData name="Doornbos, T.N. (Nynke) (STAT_MON)" userId="a512d650-63df-4ee0-93df-401161cf73e3" providerId="ADAL" clId="{E1CC4774-D773-4831-9BB7-EB557E43C54D}" dt="2023-04-17T15:43:59.715" v="329"/>
              <pc2:cmMkLst xmlns:pc2="http://schemas.microsoft.com/office/powerpoint/2019/9/main/command">
                <pc:docMk/>
                <pc:sldMk cId="2236588626" sldId="394"/>
                <pc2:cmMk id="{97136163-31F1-44C6-8862-A714F2F3C337}"/>
              </pc2:cmMkLst>
              <pc226:cmRplyChg chg="add">
                <pc226:chgData name="Doornbos, T.N. (Nynke) (STAT_MON)" userId="a512d650-63df-4ee0-93df-401161cf73e3" providerId="ADAL" clId="{E1CC4774-D773-4831-9BB7-EB557E43C54D}" dt="2023-04-17T15:43:59.715" v="329"/>
                <pc2:cmRplyMkLst xmlns:pc2="http://schemas.microsoft.com/office/powerpoint/2019/9/main/command">
                  <pc:docMk/>
                  <pc:sldMk cId="2236588626" sldId="394"/>
                  <pc2:cmMk id="{97136163-31F1-44C6-8862-A714F2F3C337}"/>
                  <pc2:cmRplyMk id="{815E1DF8-B533-443B-AE74-C25B0CA49B50}"/>
                </pc2:cmRplyMkLst>
              </pc226:cmRplyChg>
            </pc226:cmChg>
          </p:ext>
        </pc:extLst>
      </pc:sldChg>
      <pc:sldChg chg="add del">
        <pc:chgData name="Doornbos, T.N. (Nynke) (STAT_MON)" userId="a512d650-63df-4ee0-93df-401161cf73e3" providerId="ADAL" clId="{E1CC4774-D773-4831-9BB7-EB557E43C54D}" dt="2023-04-17T14:25:38.991" v="111" actId="47"/>
        <pc:sldMkLst>
          <pc:docMk/>
          <pc:sldMk cId="330705974" sldId="395"/>
        </pc:sldMkLst>
      </pc:sldChg>
      <pc:sldChg chg="addSp modSp add mod modCm">
        <pc:chgData name="Doornbos, T.N. (Nynke) (STAT_MON)" userId="a512d650-63df-4ee0-93df-401161cf73e3" providerId="ADAL" clId="{E1CC4774-D773-4831-9BB7-EB557E43C54D}" dt="2023-04-20T14:04:06.500" v="386" actId="20577"/>
        <pc:sldMkLst>
          <pc:docMk/>
          <pc:sldMk cId="1264172887" sldId="396"/>
        </pc:sldMkLst>
        <pc:spChg chg="add mod">
          <ac:chgData name="Doornbos, T.N. (Nynke) (STAT_MON)" userId="a512d650-63df-4ee0-93df-401161cf73e3" providerId="ADAL" clId="{E1CC4774-D773-4831-9BB7-EB557E43C54D}" dt="2023-04-17T14:27:59.949" v="136" actId="1076"/>
          <ac:spMkLst>
            <pc:docMk/>
            <pc:sldMk cId="1264172887" sldId="396"/>
            <ac:spMk id="2" creationId="{8A0BCC1D-6D8E-99C3-F860-77EE6C3B6BC9}"/>
          </ac:spMkLst>
        </pc:spChg>
        <pc:spChg chg="add mod">
          <ac:chgData name="Doornbos, T.N. (Nynke) (STAT_MON)" userId="a512d650-63df-4ee0-93df-401161cf73e3" providerId="ADAL" clId="{E1CC4774-D773-4831-9BB7-EB557E43C54D}" dt="2023-04-20T14:04:06.500" v="386" actId="20577"/>
          <ac:spMkLst>
            <pc:docMk/>
            <pc:sldMk cId="1264172887" sldId="396"/>
            <ac:spMk id="5" creationId="{D9E1DA22-6855-0095-A066-FD2A249B6F7A}"/>
          </ac:spMkLst>
        </pc:spChg>
        <pc:spChg chg="mod">
          <ac:chgData name="Doornbos, T.N. (Nynke) (STAT_MON)" userId="a512d650-63df-4ee0-93df-401161cf73e3" providerId="ADAL" clId="{E1CC4774-D773-4831-9BB7-EB557E43C54D}" dt="2023-04-12T14:23:02.200" v="73" actId="1076"/>
          <ac:spMkLst>
            <pc:docMk/>
            <pc:sldMk cId="1264172887" sldId="396"/>
            <ac:spMk id="7" creationId="{30EF0DCB-720C-49A1-8EBA-CF7EFB61ADFF}"/>
          </ac:spMkLst>
        </pc:spChg>
        <pc:spChg chg="mod">
          <ac:chgData name="Doornbos, T.N. (Nynke) (STAT_MON)" userId="a512d650-63df-4ee0-93df-401161cf73e3" providerId="ADAL" clId="{E1CC4774-D773-4831-9BB7-EB557E43C54D}" dt="2023-04-17T14:29:39.796" v="162" actId="20577"/>
          <ac:spMkLst>
            <pc:docMk/>
            <pc:sldMk cId="1264172887" sldId="396"/>
            <ac:spMk id="15" creationId="{74482DD2-7068-4142-B8F6-47A71349FC4D}"/>
          </ac:spMkLst>
        </pc:spChg>
        <pc:spChg chg="mod">
          <ac:chgData name="Doornbos, T.N. (Nynke) (STAT_MON)" userId="a512d650-63df-4ee0-93df-401161cf73e3" providerId="ADAL" clId="{E1CC4774-D773-4831-9BB7-EB557E43C54D}" dt="2023-04-17T15:44:50.300" v="330" actId="6549"/>
          <ac:spMkLst>
            <pc:docMk/>
            <pc:sldMk cId="1264172887" sldId="396"/>
            <ac:spMk id="21" creationId="{15A49E45-1478-4462-AD9E-6B197F973015}"/>
          </ac:spMkLst>
        </pc:spChg>
        <pc:graphicFrameChg chg="mod">
          <ac:chgData name="Doornbos, T.N. (Nynke) (STAT_MON)" userId="a512d650-63df-4ee0-93df-401161cf73e3" providerId="ADAL" clId="{E1CC4774-D773-4831-9BB7-EB557E43C54D}" dt="2023-04-20T14:04:02.240" v="385" actId="20577"/>
          <ac:graphicFrameMkLst>
            <pc:docMk/>
            <pc:sldMk cId="1264172887" sldId="396"/>
            <ac:graphicFrameMk id="12" creationId="{1E62A55C-9721-4F03-9B94-93A7EEF81F2C}"/>
          </ac:graphicFrameMkLst>
        </pc:graphicFrameChg>
        <pc:cxnChg chg="add">
          <ac:chgData name="Doornbos, T.N. (Nynke) (STAT_MON)" userId="a512d650-63df-4ee0-93df-401161cf73e3" providerId="ADAL" clId="{E1CC4774-D773-4831-9BB7-EB557E43C54D}" dt="2023-04-17T14:28:15.807" v="137" actId="11529"/>
          <ac:cxnSpMkLst>
            <pc:docMk/>
            <pc:sldMk cId="1264172887" sldId="396"/>
            <ac:cxnSpMk id="4" creationId="{E56DFA1C-9EA0-D5B8-0525-05B20C9CC640}"/>
          </ac:cxnSpMkLst>
        </pc:cxnChg>
        <pc:extLst>
          <p:ext xmlns:p="http://schemas.openxmlformats.org/presentationml/2006/main" uri="{D6D511B9-2390-475A-947B-AFAB55BFBCF1}">
            <pc226:cmChg xmlns:pc226="http://schemas.microsoft.com/office/powerpoint/2022/06/main/command" chg="mod">
              <pc226:chgData name="Doornbos, T.N. (Nynke) (STAT_MON)" userId="a512d650-63df-4ee0-93df-401161cf73e3" providerId="ADAL" clId="{E1CC4774-D773-4831-9BB7-EB557E43C54D}" dt="2023-04-17T15:45:23.345" v="331"/>
              <pc2:cmMkLst xmlns:pc2="http://schemas.microsoft.com/office/powerpoint/2019/9/main/command">
                <pc:docMk/>
                <pc:sldMk cId="1264172887" sldId="396"/>
                <pc2:cmMk id="{E2CC6B2A-50D8-4D67-AC47-F96D86B3B3FC}"/>
              </pc2:cmMkLst>
              <pc226:cmRplyChg chg="add">
                <pc226:chgData name="Doornbos, T.N. (Nynke) (STAT_MON)" userId="a512d650-63df-4ee0-93df-401161cf73e3" providerId="ADAL" clId="{E1CC4774-D773-4831-9BB7-EB557E43C54D}" dt="2023-04-17T15:45:23.345" v="331"/>
                <pc2:cmRplyMkLst xmlns:pc2="http://schemas.microsoft.com/office/powerpoint/2019/9/main/command">
                  <pc:docMk/>
                  <pc:sldMk cId="1264172887" sldId="396"/>
                  <pc2:cmMk id="{E2CC6B2A-50D8-4D67-AC47-F96D86B3B3FC}"/>
                  <pc2:cmRplyMk id="{3CAD9D3E-F80D-43D7-842A-B3B135D23C2D}"/>
                </pc2:cmRplyMkLst>
              </pc226:cmRplyChg>
            </pc226:cmChg>
          </p:ext>
        </pc:extLst>
      </pc:sldChg>
      <pc:sldChg chg="modSp add del mod modCm">
        <pc:chgData name="Doornbos, T.N. (Nynke) (STAT_MON)" userId="a512d650-63df-4ee0-93df-401161cf73e3" providerId="ADAL" clId="{E1CC4774-D773-4831-9BB7-EB557E43C54D}" dt="2023-04-17T15:47:36.420" v="333" actId="47"/>
        <pc:sldMkLst>
          <pc:docMk/>
          <pc:sldMk cId="2066146231" sldId="397"/>
        </pc:sldMkLst>
        <pc:spChg chg="mod">
          <ac:chgData name="Doornbos, T.N. (Nynke) (STAT_MON)" userId="a512d650-63df-4ee0-93df-401161cf73e3" providerId="ADAL" clId="{E1CC4774-D773-4831-9BB7-EB557E43C54D}" dt="2023-04-17T12:28:09.404" v="103" actId="27636"/>
          <ac:spMkLst>
            <pc:docMk/>
            <pc:sldMk cId="2066146231" sldId="397"/>
            <ac:spMk id="4" creationId="{EC7E6EFB-AB1B-B1DB-60AC-B82E6969E915}"/>
          </ac:spMkLst>
        </pc:spChg>
        <pc:extLst>
          <p:ext xmlns:p="http://schemas.openxmlformats.org/presentationml/2006/main" uri="{D6D511B9-2390-475A-947B-AFAB55BFBCF1}">
            <pc226:cmChg xmlns:pc226="http://schemas.microsoft.com/office/powerpoint/2022/06/main/command" chg="">
              <pc226:chgData name="Doornbos, T.N. (Nynke) (STAT_MON)" userId="a512d650-63df-4ee0-93df-401161cf73e3" providerId="ADAL" clId="{E1CC4774-D773-4831-9BB7-EB557E43C54D}" dt="2023-04-17T15:46:31.560" v="332"/>
              <pc2:cmMkLst xmlns:pc2="http://schemas.microsoft.com/office/powerpoint/2019/9/main/command">
                <pc:docMk/>
                <pc:sldMk cId="2066146231" sldId="397"/>
                <pc2:cmMk id="{3A6991AA-7A54-4F4A-9DBC-9AFB5013D3FD}"/>
              </pc2:cmMkLst>
              <pc226:cmRplyChg chg="add">
                <pc226:chgData name="Doornbos, T.N. (Nynke) (STAT_MON)" userId="a512d650-63df-4ee0-93df-401161cf73e3" providerId="ADAL" clId="{E1CC4774-D773-4831-9BB7-EB557E43C54D}" dt="2023-04-17T15:46:31.560" v="332"/>
                <pc2:cmRplyMkLst xmlns:pc2="http://schemas.microsoft.com/office/powerpoint/2019/9/main/command">
                  <pc:docMk/>
                  <pc:sldMk cId="2066146231" sldId="397"/>
                  <pc2:cmMk id="{3A6991AA-7A54-4F4A-9DBC-9AFB5013D3FD}"/>
                  <pc2:cmRplyMk id="{D5592A8E-C5FC-49C0-BE02-DF4B44E99D5D}"/>
                </pc2:cmRplyMkLst>
              </pc226:cmRplyChg>
            </pc226:cmChg>
          </p:ext>
        </pc:extLst>
      </pc:sldChg>
      <pc:sldChg chg="modSp add mod">
        <pc:chgData name="Doornbos, T.N. (Nynke) (STAT_MON)" userId="a512d650-63df-4ee0-93df-401161cf73e3" providerId="ADAL" clId="{E1CC4774-D773-4831-9BB7-EB557E43C54D}" dt="2023-04-12T14:17:07.530" v="48" actId="27636"/>
        <pc:sldMkLst>
          <pc:docMk/>
          <pc:sldMk cId="802634341" sldId="398"/>
        </pc:sldMkLst>
        <pc:spChg chg="mod">
          <ac:chgData name="Doornbos, T.N. (Nynke) (STAT_MON)" userId="a512d650-63df-4ee0-93df-401161cf73e3" providerId="ADAL" clId="{E1CC4774-D773-4831-9BB7-EB557E43C54D}" dt="2023-04-12T14:17:07.530" v="48" actId="27636"/>
          <ac:spMkLst>
            <pc:docMk/>
            <pc:sldMk cId="802634341" sldId="398"/>
            <ac:spMk id="11" creationId="{0B0F2927-1F28-AFE6-E405-E66EE16661A8}"/>
          </ac:spMkLst>
        </pc:spChg>
      </pc:sldChg>
      <pc:sldChg chg="modSp add mod">
        <pc:chgData name="Doornbos, T.N. (Nynke) (STAT_MON)" userId="a512d650-63df-4ee0-93df-401161cf73e3" providerId="ADAL" clId="{E1CC4774-D773-4831-9BB7-EB557E43C54D}" dt="2023-04-17T14:34:15.688" v="310" actId="20577"/>
        <pc:sldMkLst>
          <pc:docMk/>
          <pc:sldMk cId="3535432032" sldId="399"/>
        </pc:sldMkLst>
        <pc:spChg chg="mod">
          <ac:chgData name="Doornbos, T.N. (Nynke) (STAT_MON)" userId="a512d650-63df-4ee0-93df-401161cf73e3" providerId="ADAL" clId="{E1CC4774-D773-4831-9BB7-EB557E43C54D}" dt="2023-04-17T14:34:15.688" v="310" actId="20577"/>
          <ac:spMkLst>
            <pc:docMk/>
            <pc:sldMk cId="3535432032" sldId="399"/>
            <ac:spMk id="3" creationId="{3CE1F181-B6E1-28E0-A66F-D0EB34852215}"/>
          </ac:spMkLst>
        </pc:spChg>
        <pc:spChg chg="mod">
          <ac:chgData name="Doornbos, T.N. (Nynke) (STAT_MON)" userId="a512d650-63df-4ee0-93df-401161cf73e3" providerId="ADAL" clId="{E1CC4774-D773-4831-9BB7-EB557E43C54D}" dt="2023-04-17T14:33:09.845" v="287" actId="20577"/>
          <ac:spMkLst>
            <pc:docMk/>
            <pc:sldMk cId="3535432032" sldId="399"/>
            <ac:spMk id="11" creationId="{A2A06E95-56ED-A489-E775-0C2A43071666}"/>
          </ac:spMkLst>
        </pc:spChg>
      </pc:sldChg>
      <pc:sldChg chg="modSp add mod">
        <pc:chgData name="Doornbos, T.N. (Nynke) (STAT_MON)" userId="a512d650-63df-4ee0-93df-401161cf73e3" providerId="ADAL" clId="{E1CC4774-D773-4831-9BB7-EB557E43C54D}" dt="2023-04-17T14:35:10.140" v="314" actId="14100"/>
        <pc:sldMkLst>
          <pc:docMk/>
          <pc:sldMk cId="2282601208" sldId="400"/>
        </pc:sldMkLst>
        <pc:spChg chg="mod">
          <ac:chgData name="Doornbos, T.N. (Nynke) (STAT_MON)" userId="a512d650-63df-4ee0-93df-401161cf73e3" providerId="ADAL" clId="{E1CC4774-D773-4831-9BB7-EB557E43C54D}" dt="2023-04-17T14:34:48.012" v="312" actId="1076"/>
          <ac:spMkLst>
            <pc:docMk/>
            <pc:sldMk cId="2282601208" sldId="400"/>
            <ac:spMk id="2" creationId="{E3E1A848-6DDA-427F-8B66-CE69355B5EA2}"/>
          </ac:spMkLst>
        </pc:spChg>
        <pc:spChg chg="mod">
          <ac:chgData name="Doornbos, T.N. (Nynke) (STAT_MON)" userId="a512d650-63df-4ee0-93df-401161cf73e3" providerId="ADAL" clId="{E1CC4774-D773-4831-9BB7-EB557E43C54D}" dt="2023-04-17T14:35:10.140" v="314" actId="14100"/>
          <ac:spMkLst>
            <pc:docMk/>
            <pc:sldMk cId="2282601208" sldId="400"/>
            <ac:spMk id="3" creationId="{A6787D27-E32F-4250-9C7A-EF1D2D17D30D}"/>
          </ac:spMkLst>
        </pc:spChg>
      </pc:sldChg>
      <pc:sldChg chg="add del">
        <pc:chgData name="Doornbos, T.N. (Nynke) (STAT_MON)" userId="a512d650-63df-4ee0-93df-401161cf73e3" providerId="ADAL" clId="{E1CC4774-D773-4831-9BB7-EB557E43C54D}" dt="2023-04-17T12:26:35.854" v="98" actId="47"/>
        <pc:sldMkLst>
          <pc:docMk/>
          <pc:sldMk cId="3599756678" sldId="401"/>
        </pc:sldMkLst>
      </pc:sldChg>
      <pc:sldChg chg="modSp add mod modCm">
        <pc:chgData name="Doornbos, T.N. (Nynke) (STAT_MON)" userId="a512d650-63df-4ee0-93df-401161cf73e3" providerId="ADAL" clId="{E1CC4774-D773-4831-9BB7-EB557E43C54D}" dt="2023-04-20T14:03:40.212" v="379" actId="20577"/>
        <pc:sldMkLst>
          <pc:docMk/>
          <pc:sldMk cId="3548428581" sldId="402"/>
        </pc:sldMkLst>
        <pc:spChg chg="mod">
          <ac:chgData name="Doornbos, T.N. (Nynke) (STAT_MON)" userId="a512d650-63df-4ee0-93df-401161cf73e3" providerId="ADAL" clId="{E1CC4774-D773-4831-9BB7-EB557E43C54D}" dt="2023-04-20T14:03:40.212" v="379" actId="20577"/>
          <ac:spMkLst>
            <pc:docMk/>
            <pc:sldMk cId="3548428581" sldId="402"/>
            <ac:spMk id="4" creationId="{FB9F2164-9F7B-842A-CB56-2AB905524C04}"/>
          </ac:spMkLst>
        </pc:spChg>
        <pc:extLst>
          <p:ext xmlns:p="http://schemas.openxmlformats.org/presentationml/2006/main" uri="{D6D511B9-2390-475A-947B-AFAB55BFBCF1}">
            <pc226:cmChg xmlns:pc226="http://schemas.microsoft.com/office/powerpoint/2022/06/main/command" chg="mod">
              <pc226:chgData name="Doornbos, T.N. (Nynke) (STAT_MON)" userId="a512d650-63df-4ee0-93df-401161cf73e3" providerId="ADAL" clId="{E1CC4774-D773-4831-9BB7-EB557E43C54D}" dt="2023-04-17T15:49:31.045" v="357"/>
              <pc2:cmMkLst xmlns:pc2="http://schemas.microsoft.com/office/powerpoint/2019/9/main/command">
                <pc:docMk/>
                <pc:sldMk cId="3548428581" sldId="402"/>
                <pc2:cmMk id="{A7B77F28-1031-417A-9682-59FAACBF55A1}"/>
              </pc2:cmMkLst>
              <pc226:cmRplyChg chg="add">
                <pc226:chgData name="Doornbos, T.N. (Nynke) (STAT_MON)" userId="a512d650-63df-4ee0-93df-401161cf73e3" providerId="ADAL" clId="{E1CC4774-D773-4831-9BB7-EB557E43C54D}" dt="2023-04-17T15:49:31.045" v="357"/>
                <pc2:cmRplyMkLst xmlns:pc2="http://schemas.microsoft.com/office/powerpoint/2019/9/main/command">
                  <pc:docMk/>
                  <pc:sldMk cId="3548428581" sldId="402"/>
                  <pc2:cmMk id="{A7B77F28-1031-417A-9682-59FAACBF55A1}"/>
                  <pc2:cmRplyMk id="{27CF0CEA-4D16-45AC-B84A-F0BFF813ADD2}"/>
                </pc2:cmRplyMkLst>
              </pc226:cmRplyChg>
            </pc226:cmChg>
          </p:ext>
        </pc:extLst>
      </pc:sldChg>
      <pc:sldChg chg="add del">
        <pc:chgData name="Doornbos, T.N. (Nynke) (STAT_MON)" userId="a512d650-63df-4ee0-93df-401161cf73e3" providerId="ADAL" clId="{E1CC4774-D773-4831-9BB7-EB557E43C54D}" dt="2023-04-17T12:27:37.938" v="99" actId="47"/>
        <pc:sldMkLst>
          <pc:docMk/>
          <pc:sldMk cId="3322134795" sldId="403"/>
        </pc:sldMkLst>
      </pc:sldChg>
      <pc:sldChg chg="modSp add mod modCm">
        <pc:chgData name="Doornbos, T.N. (Nynke) (STAT_MON)" userId="a512d650-63df-4ee0-93df-401161cf73e3" providerId="ADAL" clId="{E1CC4774-D773-4831-9BB7-EB557E43C54D}" dt="2023-04-18T12:54:10.453" v="360" actId="20577"/>
        <pc:sldMkLst>
          <pc:docMk/>
          <pc:sldMk cId="2942166718" sldId="404"/>
        </pc:sldMkLst>
        <pc:spChg chg="mod">
          <ac:chgData name="Doornbos, T.N. (Nynke) (STAT_MON)" userId="a512d650-63df-4ee0-93df-401161cf73e3" providerId="ADAL" clId="{E1CC4774-D773-4831-9BB7-EB557E43C54D}" dt="2023-04-18T12:54:10.453" v="360" actId="20577"/>
          <ac:spMkLst>
            <pc:docMk/>
            <pc:sldMk cId="2942166718" sldId="404"/>
            <ac:spMk id="4" creationId="{EC7E6EFB-AB1B-B1DB-60AC-B82E6969E915}"/>
          </ac:spMkLst>
        </pc:spChg>
        <pc:extLst>
          <p:ext xmlns:p="http://schemas.openxmlformats.org/presentationml/2006/main" uri="{D6D511B9-2390-475A-947B-AFAB55BFBCF1}">
            <pc226:cmChg xmlns:pc226="http://schemas.microsoft.com/office/powerpoint/2022/06/main/command" chg="">
              <pc226:chgData name="Doornbos, T.N. (Nynke) (STAT_MON)" userId="a512d650-63df-4ee0-93df-401161cf73e3" providerId="ADAL" clId="{E1CC4774-D773-4831-9BB7-EB557E43C54D}" dt="2023-04-17T15:47:45.314" v="334"/>
              <pc2:cmMkLst xmlns:pc2="http://schemas.microsoft.com/office/powerpoint/2019/9/main/command">
                <pc:docMk/>
                <pc:sldMk cId="2942166718" sldId="404"/>
                <pc2:cmMk id="{C92773E0-4A97-48D4-9B88-A3561EB3D791}"/>
              </pc2:cmMkLst>
              <pc226:cmRplyChg chg="add">
                <pc226:chgData name="Doornbos, T.N. (Nynke) (STAT_MON)" userId="a512d650-63df-4ee0-93df-401161cf73e3" providerId="ADAL" clId="{E1CC4774-D773-4831-9BB7-EB557E43C54D}" dt="2023-04-17T15:47:45.314" v="334"/>
                <pc2:cmRplyMkLst xmlns:pc2="http://schemas.microsoft.com/office/powerpoint/2019/9/main/command">
                  <pc:docMk/>
                  <pc:sldMk cId="2942166718" sldId="404"/>
                  <pc2:cmMk id="{C92773E0-4A97-48D4-9B88-A3561EB3D791}"/>
                  <pc2:cmRplyMk id="{AAFC47B0-7C35-4898-84FD-6BEDCD4D6F03}"/>
                </pc2:cmRplyMkLst>
              </pc226:cmRplyChg>
            </pc226:cmChg>
          </p:ext>
        </pc:extLst>
      </pc:sldChg>
      <pc:sldMasterChg chg="modSp mod modSldLayout">
        <pc:chgData name="Doornbos, T.N. (Nynke) (STAT_MON)" userId="a512d650-63df-4ee0-93df-401161cf73e3" providerId="ADAL" clId="{E1CC4774-D773-4831-9BB7-EB557E43C54D}" dt="2023-04-20T14:02:16.374" v="366" actId="139"/>
        <pc:sldMasterMkLst>
          <pc:docMk/>
          <pc:sldMasterMk cId="548300563" sldId="2147483668"/>
        </pc:sldMasterMkLst>
        <pc:spChg chg="mod">
          <ac:chgData name="Doornbos, T.N. (Nynke) (STAT_MON)" userId="a512d650-63df-4ee0-93df-401161cf73e3" providerId="ADAL" clId="{E1CC4774-D773-4831-9BB7-EB557E43C54D}" dt="2023-04-20T14:02:16.374" v="366" actId="139"/>
          <ac:spMkLst>
            <pc:docMk/>
            <pc:sldMasterMk cId="548300563" sldId="2147483668"/>
            <ac:spMk id="7" creationId="{7285A63C-9B3C-46EB-85CC-23983527AA33}"/>
          </ac:spMkLst>
        </pc:spChg>
        <pc:sldLayoutChg chg="replId">
          <pc:chgData name="Doornbos, T.N. (Nynke) (STAT_MON)" userId="a512d650-63df-4ee0-93df-401161cf73e3" providerId="ADAL" clId="{E1CC4774-D773-4831-9BB7-EB557E43C54D}" dt="2023-04-12T14:16:24.907" v="34" actId="27028"/>
          <pc:sldLayoutMkLst>
            <pc:docMk/>
            <pc:sldMasterMk cId="548300563" sldId="2147483668"/>
            <pc:sldLayoutMk cId="2690370758" sldId="2147483686"/>
          </pc:sldLayoutMkLst>
        </pc:sldLayoutChg>
        <pc:sldLayoutChg chg="replId">
          <pc:chgData name="Doornbos, T.N. (Nynke) (STAT_MON)" userId="a512d650-63df-4ee0-93df-401161cf73e3" providerId="ADAL" clId="{E1CC4774-D773-4831-9BB7-EB557E43C54D}" dt="2023-04-12T14:16:36.581" v="38" actId="27028"/>
          <pc:sldLayoutMkLst>
            <pc:docMk/>
            <pc:sldMasterMk cId="548300563" sldId="2147483668"/>
            <pc:sldLayoutMk cId="1650658703" sldId="2147483687"/>
          </pc:sldLayoutMkLst>
        </pc:sldLayoutChg>
        <pc:sldLayoutChg chg="replId">
          <pc:chgData name="Doornbos, T.N. (Nynke) (STAT_MON)" userId="a512d650-63df-4ee0-93df-401161cf73e3" providerId="ADAL" clId="{E1CC4774-D773-4831-9BB7-EB557E43C54D}" dt="2023-04-12T14:16:45.609" v="44" actId="27028"/>
          <pc:sldLayoutMkLst>
            <pc:docMk/>
            <pc:sldMasterMk cId="548300563" sldId="2147483668"/>
            <pc:sldLayoutMk cId="4050054001" sldId="2147483688"/>
          </pc:sldLayoutMkLst>
        </pc:sldLayoutChg>
        <pc:sldLayoutChg chg="replId">
          <pc:chgData name="Doornbos, T.N. (Nynke) (STAT_MON)" userId="a512d650-63df-4ee0-93df-401161cf73e3" providerId="ADAL" clId="{E1CC4774-D773-4831-9BB7-EB557E43C54D}" dt="2023-04-12T14:17:07.486" v="46" actId="27028"/>
          <pc:sldLayoutMkLst>
            <pc:docMk/>
            <pc:sldMasterMk cId="548300563" sldId="2147483668"/>
            <pc:sldLayoutMk cId="3939787572" sldId="2147483689"/>
          </pc:sldLayoutMkLst>
        </pc:sldLayoutChg>
        <pc:sldLayoutChg chg="replId">
          <pc:chgData name="Doornbos, T.N. (Nynke) (STAT_MON)" userId="a512d650-63df-4ee0-93df-401161cf73e3" providerId="ADAL" clId="{E1CC4774-D773-4831-9BB7-EB557E43C54D}" dt="2023-04-12T14:17:12.366" v="49" actId="27028"/>
          <pc:sldLayoutMkLst>
            <pc:docMk/>
            <pc:sldMasterMk cId="548300563" sldId="2147483668"/>
            <pc:sldLayoutMk cId="2313767899" sldId="2147483690"/>
          </pc:sldLayoutMkLst>
        </pc:sldLayoutChg>
      </pc:sldMasterChg>
      <pc:sldMasterChg chg="add addSldLayout">
        <pc:chgData name="Doornbos, T.N. (Nynke) (STAT_MON)" userId="a512d650-63df-4ee0-93df-401161cf73e3" providerId="ADAL" clId="{E1CC4774-D773-4831-9BB7-EB557E43C54D}" dt="2023-04-12T14:17:12.366" v="49" actId="27028"/>
        <pc:sldMasterMkLst>
          <pc:docMk/>
          <pc:sldMasterMk cId="983045303" sldId="2147483669"/>
        </pc:sldMasterMkLst>
        <pc:sldLayoutChg chg="add">
          <pc:chgData name="Doornbos, T.N. (Nynke) (STAT_MON)" userId="a512d650-63df-4ee0-93df-401161cf73e3" providerId="ADAL" clId="{E1CC4774-D773-4831-9BB7-EB557E43C54D}" dt="2023-04-12T14:16:32.330" v="36" actId="27028"/>
          <pc:sldLayoutMkLst>
            <pc:docMk/>
            <pc:sldMasterMk cId="983045303" sldId="2147483669"/>
            <pc:sldLayoutMk cId="117110171" sldId="2147483648"/>
          </pc:sldLayoutMkLst>
        </pc:sldLayoutChg>
        <pc:sldLayoutChg chg="add">
          <pc:chgData name="Doornbos, T.N. (Nynke) (STAT_MON)" userId="a512d650-63df-4ee0-93df-401161cf73e3" providerId="ADAL" clId="{E1CC4774-D773-4831-9BB7-EB557E43C54D}" dt="2023-04-12T14:16:45.609" v="44" actId="27028"/>
          <pc:sldLayoutMkLst>
            <pc:docMk/>
            <pc:sldMasterMk cId="983045303" sldId="2147483669"/>
            <pc:sldLayoutMk cId="2867824120" sldId="2147483675"/>
          </pc:sldLayoutMkLst>
        </pc:sldLayoutChg>
        <pc:sldLayoutChg chg="add">
          <pc:chgData name="Doornbos, T.N. (Nynke) (STAT_MON)" userId="a512d650-63df-4ee0-93df-401161cf73e3" providerId="ADAL" clId="{E1CC4774-D773-4831-9BB7-EB557E43C54D}" dt="2023-04-12T14:17:07.486" v="46" actId="27028"/>
          <pc:sldLayoutMkLst>
            <pc:docMk/>
            <pc:sldMasterMk cId="983045303" sldId="2147483669"/>
            <pc:sldLayoutMk cId="146852453" sldId="2147483679"/>
          </pc:sldLayoutMkLst>
        </pc:sldLayoutChg>
        <pc:sldLayoutChg chg="add">
          <pc:chgData name="Doornbos, T.N. (Nynke) (STAT_MON)" userId="a512d650-63df-4ee0-93df-401161cf73e3" providerId="ADAL" clId="{E1CC4774-D773-4831-9BB7-EB557E43C54D}" dt="2023-04-12T14:17:12.366" v="49" actId="27028"/>
          <pc:sldLayoutMkLst>
            <pc:docMk/>
            <pc:sldMasterMk cId="983045303" sldId="2147483669"/>
            <pc:sldLayoutMk cId="3039779879" sldId="2147483680"/>
          </pc:sldLayoutMkLst>
        </pc:sldLayoutChg>
        <pc:sldLayoutChg chg="add">
          <pc:chgData name="Doornbos, T.N. (Nynke) (STAT_MON)" userId="a512d650-63df-4ee0-93df-401161cf73e3" providerId="ADAL" clId="{E1CC4774-D773-4831-9BB7-EB557E43C54D}" dt="2023-04-12T14:16:36.581" v="38" actId="27028"/>
          <pc:sldLayoutMkLst>
            <pc:docMk/>
            <pc:sldMasterMk cId="983045303" sldId="2147483669"/>
            <pc:sldLayoutMk cId="222316267" sldId="2147483683"/>
          </pc:sldLayoutMkLst>
        </pc:sldLayoutChg>
        <pc:sldLayoutChg chg="add">
          <pc:chgData name="Doornbos, T.N. (Nynke) (STAT_MON)" userId="a512d650-63df-4ee0-93df-401161cf73e3" providerId="ADAL" clId="{E1CC4774-D773-4831-9BB7-EB557E43C54D}" dt="2023-04-12T14:16:24.907" v="34" actId="27028"/>
          <pc:sldLayoutMkLst>
            <pc:docMk/>
            <pc:sldMasterMk cId="983045303" sldId="2147483669"/>
            <pc:sldLayoutMk cId="290812963"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37EFD53-A69F-4287-918C-73838D4C1651}" type="datetimeFigureOut">
              <a:rPr lang="en-US" smtClean="0"/>
              <a:t>7/6/2023</a:t>
            </a:fld>
            <a:endParaRPr lang="en-US"/>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45BD59F9-BFDE-48E8-B054-323B430A9BB3}" type="slidenum">
              <a:rPr lang="en-US" smtClean="0"/>
              <a:t>‹nr.›</a:t>
            </a:fld>
            <a:endParaRPr lang="en-US"/>
          </a:p>
        </p:txBody>
      </p:sp>
    </p:spTree>
    <p:extLst>
      <p:ext uri="{BB962C8B-B14F-4D97-AF65-F5344CB8AC3E}">
        <p14:creationId xmlns:p14="http://schemas.microsoft.com/office/powerpoint/2010/main" val="329967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900D5B51-A3C5-4FC7-8A0D-54EFEFAFACD3}" type="datetimeFigureOut">
              <a:rPr lang="nl-NL" smtClean="0"/>
              <a:t>6-7-2023</a:t>
            </a:fld>
            <a:endParaRPr lang="nl-NL"/>
          </a:p>
        </p:txBody>
      </p:sp>
      <p:sp>
        <p:nvSpPr>
          <p:cNvPr id="4" name="Tijdelijke aanduiding voor dia-afbeelding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a:t>
            </a:fld>
            <a:endParaRPr lang="nl-NL"/>
          </a:p>
        </p:txBody>
      </p:sp>
    </p:spTree>
    <p:extLst>
      <p:ext uri="{BB962C8B-B14F-4D97-AF65-F5344CB8AC3E}">
        <p14:creationId xmlns:p14="http://schemas.microsoft.com/office/powerpoint/2010/main" val="214227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97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34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96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91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25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25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399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Skylin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bwMode="gray">
          <a:xfrm>
            <a:off x="319185" y="2822107"/>
            <a:ext cx="7900988" cy="694091"/>
          </a:xfrm>
        </p:spPr>
        <p:txBody>
          <a:bodyPr lIns="201600" rIns="201600" anchor="t" anchorCtr="0">
            <a:normAutofit/>
          </a:bodyPr>
          <a:lstStyle>
            <a:lvl1pPr>
              <a:defRPr sz="3750">
                <a:solidFill>
                  <a:srgbClr val="EAE7F4"/>
                </a:solidFill>
              </a:defRPr>
            </a:lvl1pPr>
          </a:lstStyle>
          <a:p>
            <a:r>
              <a:rPr lang="nl-NL"/>
              <a:t>Klik om de stijl te bewerken</a:t>
            </a:r>
            <a:endParaRPr lang="en-US"/>
          </a:p>
        </p:txBody>
      </p:sp>
      <p:sp>
        <p:nvSpPr>
          <p:cNvPr id="3" name="Text Placeholder 2"/>
          <p:cNvSpPr>
            <a:spLocks noGrp="1"/>
          </p:cNvSpPr>
          <p:nvPr>
            <p:ph type="body" idx="1"/>
          </p:nvPr>
        </p:nvSpPr>
        <p:spPr bwMode="gray">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bwMode="gray"/>
        <p:txBody>
          <a:bodyPr/>
          <a:lstStyle/>
          <a:p>
            <a:endParaRPr lang="nl-NL"/>
          </a:p>
        </p:txBody>
      </p:sp>
      <p:sp>
        <p:nvSpPr>
          <p:cNvPr id="5" name="Footer Placeholder 4"/>
          <p:cNvSpPr>
            <a:spLocks noGrp="1"/>
          </p:cNvSpPr>
          <p:nvPr>
            <p:ph type="ftr" sz="quarter" idx="11"/>
          </p:nvPr>
        </p:nvSpPr>
        <p:spPr bwMode="gray"/>
        <p:txBody>
          <a:bodyPr/>
          <a:lstStyle/>
          <a:p>
            <a:endParaRPr lang="nl-NL"/>
          </a:p>
        </p:txBody>
      </p:sp>
      <p:sp>
        <p:nvSpPr>
          <p:cNvPr id="6" name="Slide Number Placeholder 5"/>
          <p:cNvSpPr>
            <a:spLocks noGrp="1"/>
          </p:cNvSpPr>
          <p:nvPr>
            <p:ph type="sldNum" sz="quarter" idx="12"/>
          </p:nvPr>
        </p:nvSpPr>
        <p:spPr bwMode="gray"/>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1641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endParaRPr lang="nl-NL"/>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pPr/>
              <a:t>‹nr.›</a:t>
            </a:fld>
            <a:endParaRPr lang="nl-NL"/>
          </a:p>
        </p:txBody>
      </p:sp>
    </p:spTree>
    <p:extLst>
      <p:ext uri="{BB962C8B-B14F-4D97-AF65-F5344CB8AC3E}">
        <p14:creationId xmlns:p14="http://schemas.microsoft.com/office/powerpoint/2010/main" val="277685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a:p>
        </p:txBody>
      </p:sp>
      <p:sp>
        <p:nvSpPr>
          <p:cNvPr id="3" name="Content Placeholder 2"/>
          <p:cNvSpPr>
            <a:spLocks noGrp="1"/>
          </p:cNvSpPr>
          <p:nvPr>
            <p:ph sz="half" idx="1"/>
          </p:nvPr>
        </p:nvSpPr>
        <p:spPr>
          <a:xfrm>
            <a:off x="295200" y="1342307"/>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572000" y="1344705"/>
            <a:ext cx="4281544"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3411765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zes">
    <p:spTree>
      <p:nvGrpSpPr>
        <p:cNvPr id="1" name=""/>
        <p:cNvGrpSpPr/>
        <p:nvPr/>
      </p:nvGrpSpPr>
      <p:grpSpPr>
        <a:xfrm>
          <a:off x="0" y="0"/>
          <a:ext cx="0" cy="0"/>
          <a:chOff x="0" y="0"/>
          <a:chExt cx="0" cy="0"/>
        </a:xfrm>
      </p:grpSpPr>
      <p:sp>
        <p:nvSpPr>
          <p:cNvPr id="2" name="Title 1"/>
          <p:cNvSpPr>
            <a:spLocks noGrp="1"/>
          </p:cNvSpPr>
          <p:nvPr>
            <p:ph type="title"/>
          </p:nvPr>
        </p:nvSpPr>
        <p:spPr>
          <a:xfrm>
            <a:off x="295199" y="399600"/>
            <a:ext cx="8569101" cy="658800"/>
          </a:xfrm>
        </p:spPr>
        <p:txBody>
          <a:bodyPr/>
          <a:lstStyle/>
          <a:p>
            <a:r>
              <a:rPr lang="nl-NL"/>
              <a:t>Klik om de stijl te bewerken</a:t>
            </a:r>
            <a:endParaRPr lang="en-US"/>
          </a:p>
        </p:txBody>
      </p:sp>
      <p:sp>
        <p:nvSpPr>
          <p:cNvPr id="3" name="Content Placeholder 2"/>
          <p:cNvSpPr>
            <a:spLocks noGrp="1"/>
          </p:cNvSpPr>
          <p:nvPr>
            <p:ph sz="half" idx="1"/>
          </p:nvPr>
        </p:nvSpPr>
        <p:spPr>
          <a:xfrm>
            <a:off x="295200" y="1353600"/>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3141186" y="1353599"/>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t>‹nr.›</a:t>
            </a:fld>
            <a:endParaRPr lang="nl-NL"/>
          </a:p>
        </p:txBody>
      </p:sp>
      <p:sp>
        <p:nvSpPr>
          <p:cNvPr id="8" name="Content Placeholder 3"/>
          <p:cNvSpPr>
            <a:spLocks noGrp="1"/>
          </p:cNvSpPr>
          <p:nvPr>
            <p:ph sz="half" idx="13"/>
          </p:nvPr>
        </p:nvSpPr>
        <p:spPr>
          <a:xfrm>
            <a:off x="6015360" y="135538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Content Placeholder 2"/>
          <p:cNvSpPr>
            <a:spLocks noGrp="1"/>
          </p:cNvSpPr>
          <p:nvPr>
            <p:ph sz="half" idx="14"/>
          </p:nvPr>
        </p:nvSpPr>
        <p:spPr>
          <a:xfrm>
            <a:off x="289656" y="371131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Content Placeholder 3"/>
          <p:cNvSpPr>
            <a:spLocks noGrp="1"/>
          </p:cNvSpPr>
          <p:nvPr>
            <p:ph sz="half" idx="15"/>
          </p:nvPr>
        </p:nvSpPr>
        <p:spPr>
          <a:xfrm>
            <a:off x="3135642" y="3711316"/>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3"/>
          <p:cNvSpPr>
            <a:spLocks noGrp="1"/>
          </p:cNvSpPr>
          <p:nvPr>
            <p:ph sz="half" idx="16"/>
          </p:nvPr>
        </p:nvSpPr>
        <p:spPr>
          <a:xfrm>
            <a:off x="6009816" y="3713104"/>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690370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05152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05005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5FA1912-B566-4AEA-B716-45CA38404309}" type="slidenum">
              <a:rPr lang="nl-NL" smtClean="0"/>
              <a:t>‹nr.›</a:t>
            </a:fld>
            <a:endParaRPr lang="nl-NL"/>
          </a:p>
        </p:txBody>
      </p:sp>
    </p:spTree>
    <p:extLst>
      <p:ext uri="{BB962C8B-B14F-4D97-AF65-F5344CB8AC3E}">
        <p14:creationId xmlns:p14="http://schemas.microsoft.com/office/powerpoint/2010/main" val="108980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FotoP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6172199" y="6139117"/>
            <a:ext cx="2057400" cy="365125"/>
          </a:xfrm>
        </p:spPr>
        <p:txBody>
          <a:bodyPr/>
          <a:lstStyle/>
          <a:p>
            <a:fld id="{73EE6724-4521-4EF8-974D-BA1C7F9CD007}" type="slidenum">
              <a:rPr lang="nl-NL" smtClean="0"/>
              <a:t>‹nr.›</a:t>
            </a:fld>
            <a:endParaRPr lang="nl-NL"/>
          </a:p>
        </p:txBody>
      </p:sp>
      <p:sp>
        <p:nvSpPr>
          <p:cNvPr id="5" name="Footer Placeholder 4"/>
          <p:cNvSpPr>
            <a:spLocks noGrp="1"/>
          </p:cNvSpPr>
          <p:nvPr>
            <p:ph type="ftr" sz="quarter" idx="11"/>
          </p:nvPr>
        </p:nvSpPr>
        <p:spPr bwMode="gray">
          <a:xfrm>
            <a:off x="2510476" y="6139118"/>
            <a:ext cx="3086100" cy="365125"/>
          </a:xfrm>
        </p:spPr>
        <p:txBody>
          <a:bodyPr/>
          <a:lstStyle/>
          <a:p>
            <a:endParaRPr lang="nl-NL"/>
          </a:p>
        </p:txBody>
      </p:sp>
      <p:sp>
        <p:nvSpPr>
          <p:cNvPr id="4" name="Date Placeholder 3"/>
          <p:cNvSpPr>
            <a:spLocks noGrp="1"/>
          </p:cNvSpPr>
          <p:nvPr>
            <p:ph type="dt" sz="half" idx="10"/>
          </p:nvPr>
        </p:nvSpPr>
        <p:spPr bwMode="gray">
          <a:xfrm>
            <a:off x="316829" y="6139119"/>
            <a:ext cx="1210313" cy="365125"/>
          </a:xfrm>
        </p:spPr>
        <p:txBody>
          <a:bodyPr/>
          <a:lstStyle/>
          <a:p>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87132"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31990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FotoZeeburgereilan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a:xfrm>
            <a:off x="316829" y="6139119"/>
            <a:ext cx="1210313" cy="365125"/>
          </a:xfrm>
        </p:spPr>
        <p:txBody>
          <a:bodyPr/>
          <a:lstStyle/>
          <a:p>
            <a:endParaRPr lang="nl-NL"/>
          </a:p>
        </p:txBody>
      </p:sp>
      <p:sp>
        <p:nvSpPr>
          <p:cNvPr id="5" name="Footer Placeholder 4"/>
          <p:cNvSpPr>
            <a:spLocks noGrp="1"/>
          </p:cNvSpPr>
          <p:nvPr>
            <p:ph type="ftr" sz="quarter" idx="11"/>
          </p:nvPr>
        </p:nvSpPr>
        <p:spPr bwMode="gray">
          <a:xfrm>
            <a:off x="2510476" y="6139118"/>
            <a:ext cx="3086100" cy="365125"/>
          </a:xfrm>
        </p:spPr>
        <p:txBody>
          <a:bodyPr/>
          <a:lstStyle/>
          <a:p>
            <a:endParaRPr lang="nl-NL"/>
          </a:p>
        </p:txBody>
      </p:sp>
      <p:sp>
        <p:nvSpPr>
          <p:cNvPr id="6" name="Slide Number Placeholder 5"/>
          <p:cNvSpPr>
            <a:spLocks noGrp="1"/>
          </p:cNvSpPr>
          <p:nvPr>
            <p:ph type="sldNum" sz="quarter" idx="12"/>
          </p:nvPr>
        </p:nvSpPr>
        <p:spPr bwMode="gray">
          <a:xfrm>
            <a:off x="6172199" y="6139117"/>
            <a:ext cx="2057400" cy="365125"/>
          </a:xfrm>
        </p:spPr>
        <p:txBody>
          <a:bodyPr/>
          <a:lstStyle/>
          <a:p>
            <a:fld id="{73EE6724-4521-4EF8-974D-BA1C7F9CD007}" type="slidenum">
              <a:rPr lang="nl-NL" smtClean="0"/>
              <a:t>‹nr.›</a:t>
            </a:fld>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65598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FotoEtal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a:xfrm>
            <a:off x="316829" y="6139119"/>
            <a:ext cx="1210313" cy="365125"/>
          </a:xfrm>
        </p:spPr>
        <p:txBody>
          <a:bodyPr/>
          <a:lstStyle/>
          <a:p>
            <a:endParaRPr lang="nl-NL"/>
          </a:p>
        </p:txBody>
      </p:sp>
      <p:sp>
        <p:nvSpPr>
          <p:cNvPr id="5" name="Footer Placeholder 4"/>
          <p:cNvSpPr>
            <a:spLocks noGrp="1"/>
          </p:cNvSpPr>
          <p:nvPr>
            <p:ph type="ftr" sz="quarter" idx="11"/>
          </p:nvPr>
        </p:nvSpPr>
        <p:spPr bwMode="gray">
          <a:xfrm>
            <a:off x="2510476" y="6139118"/>
            <a:ext cx="3086100" cy="365125"/>
          </a:xfrm>
        </p:spPr>
        <p:txBody>
          <a:bodyPr/>
          <a:lstStyle/>
          <a:p>
            <a:endParaRPr lang="nl-NL"/>
          </a:p>
        </p:txBody>
      </p:sp>
      <p:sp>
        <p:nvSpPr>
          <p:cNvPr id="6" name="Slide Number Placeholder 5"/>
          <p:cNvSpPr>
            <a:spLocks noGrp="1"/>
          </p:cNvSpPr>
          <p:nvPr>
            <p:ph type="sldNum" sz="quarter" idx="12"/>
          </p:nvPr>
        </p:nvSpPr>
        <p:spPr bwMode="gray">
          <a:xfrm>
            <a:off x="6172199" y="6139117"/>
            <a:ext cx="2057400" cy="365125"/>
          </a:xfrm>
        </p:spPr>
        <p:txBody>
          <a:bodyPr/>
          <a:lstStyle/>
          <a:p>
            <a:fld id="{73EE6724-4521-4EF8-974D-BA1C7F9CD007}" type="slidenum">
              <a:rPr lang="nl-NL" smtClean="0"/>
              <a:t>‹nr.›</a:t>
            </a:fld>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2237"/>
            <a:ext cx="9144000" cy="6853526"/>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393978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FotoWinkelstraat">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a:xfrm>
            <a:off x="316829" y="6139119"/>
            <a:ext cx="1210313" cy="365125"/>
          </a:xfrm>
        </p:spPr>
        <p:txBody>
          <a:bodyPr/>
          <a:lstStyle/>
          <a:p>
            <a:endParaRPr lang="nl-NL"/>
          </a:p>
        </p:txBody>
      </p:sp>
      <p:sp>
        <p:nvSpPr>
          <p:cNvPr id="5" name="Footer Placeholder 4"/>
          <p:cNvSpPr>
            <a:spLocks noGrp="1"/>
          </p:cNvSpPr>
          <p:nvPr>
            <p:ph type="ftr" sz="quarter" idx="11"/>
          </p:nvPr>
        </p:nvSpPr>
        <p:spPr bwMode="gray">
          <a:xfrm>
            <a:off x="2510476" y="6139118"/>
            <a:ext cx="3086100" cy="365125"/>
          </a:xfrm>
        </p:spPr>
        <p:txBody>
          <a:bodyPr/>
          <a:lstStyle/>
          <a:p>
            <a:endParaRPr lang="nl-NL"/>
          </a:p>
        </p:txBody>
      </p:sp>
      <p:sp>
        <p:nvSpPr>
          <p:cNvPr id="6" name="Slide Number Placeholder 5"/>
          <p:cNvSpPr>
            <a:spLocks noGrp="1"/>
          </p:cNvSpPr>
          <p:nvPr>
            <p:ph type="sldNum" sz="quarter" idx="12"/>
          </p:nvPr>
        </p:nvSpPr>
        <p:spPr bwMode="gray">
          <a:xfrm>
            <a:off x="6172199" y="6139117"/>
            <a:ext cx="2057400" cy="365125"/>
          </a:xfrm>
        </p:spPr>
        <p:txBody>
          <a:bodyPr/>
          <a:lstStyle/>
          <a:p>
            <a:fld id="{73EE6724-4521-4EF8-974D-BA1C7F9CD007}" type="slidenum">
              <a:rPr lang="nl-NL" smtClean="0"/>
              <a:t>‹nr.›</a:t>
            </a:fld>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56" y="0"/>
            <a:ext cx="9139888"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31376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FotoTerminal">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a:xfrm>
            <a:off x="316829" y="6139119"/>
            <a:ext cx="1210313" cy="365125"/>
          </a:xfrm>
        </p:spPr>
        <p:txBody>
          <a:bodyPr/>
          <a:lstStyle/>
          <a:p>
            <a:endParaRPr lang="nl-NL"/>
          </a:p>
        </p:txBody>
      </p:sp>
      <p:sp>
        <p:nvSpPr>
          <p:cNvPr id="5" name="Footer Placeholder 4"/>
          <p:cNvSpPr>
            <a:spLocks noGrp="1"/>
          </p:cNvSpPr>
          <p:nvPr>
            <p:ph type="ftr" sz="quarter" idx="11"/>
          </p:nvPr>
        </p:nvSpPr>
        <p:spPr bwMode="gray">
          <a:xfrm>
            <a:off x="2510476" y="6139118"/>
            <a:ext cx="3086100" cy="365125"/>
          </a:xfrm>
        </p:spPr>
        <p:txBody>
          <a:bodyPr/>
          <a:lstStyle/>
          <a:p>
            <a:endParaRPr lang="nl-NL"/>
          </a:p>
        </p:txBody>
      </p:sp>
      <p:sp>
        <p:nvSpPr>
          <p:cNvPr id="6" name="Slide Number Placeholder 5"/>
          <p:cNvSpPr>
            <a:spLocks noGrp="1"/>
          </p:cNvSpPr>
          <p:nvPr>
            <p:ph type="sldNum" sz="quarter" idx="12"/>
          </p:nvPr>
        </p:nvSpPr>
        <p:spPr bwMode="gray">
          <a:xfrm>
            <a:off x="6172199" y="6139117"/>
            <a:ext cx="2057400" cy="365125"/>
          </a:xfrm>
        </p:spPr>
        <p:txBody>
          <a:bodyPr/>
          <a:lstStyle/>
          <a:p>
            <a:fld id="{73EE6724-4521-4EF8-974D-BA1C7F9CD007}" type="slidenum">
              <a:rPr lang="nl-NL" smtClean="0"/>
              <a:t>‹nr.›</a:t>
            </a:fld>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9148743"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65065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1561" y="6242400"/>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568000" cy="674288"/>
          </a:xfrm>
          <a:prstGeom prst="rect">
            <a:avLst/>
          </a:prstGeom>
        </p:spPr>
        <p:txBody>
          <a:bodyPr vert="horz" lIns="0" tIns="0" rIns="0" bIns="0" rtlCol="0" anchor="t" anchorCtr="0">
            <a:noAutofit/>
          </a:bodyPr>
          <a:lstStyle/>
          <a:p>
            <a:r>
              <a:rPr lang="nl-NL"/>
              <a:t>Klik om de stijl te bewerken</a:t>
            </a:r>
            <a:endParaRPr lang="en-US"/>
          </a:p>
        </p:txBody>
      </p:sp>
      <p:sp>
        <p:nvSpPr>
          <p:cNvPr id="3" name="Text Placeholder 2"/>
          <p:cNvSpPr>
            <a:spLocks noGrp="1"/>
          </p:cNvSpPr>
          <p:nvPr>
            <p:ph type="body" idx="1"/>
          </p:nvPr>
        </p:nvSpPr>
        <p:spPr>
          <a:xfrm>
            <a:off x="295200" y="1353600"/>
            <a:ext cx="8553600" cy="4608000"/>
          </a:xfrm>
          <a:prstGeom prst="rect">
            <a:avLst/>
          </a:prstGeom>
        </p:spPr>
        <p:txBody>
          <a:bodyPr vert="horz" lIns="0" tIns="0" rIns="0" bIns="0" rtlCol="0" anchor="t" anchorCtr="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417599" y="6408000"/>
            <a:ext cx="1314182" cy="146200"/>
          </a:xfrm>
          <a:prstGeom prst="rect">
            <a:avLst/>
          </a:prstGeom>
        </p:spPr>
        <p:txBody>
          <a:bodyPr vert="horz" lIns="0" tIns="0" rIns="0" bIns="0" rtlCol="0" anchor="t" anchorCtr="0"/>
          <a:lstStyle>
            <a:lvl1pPr algn="r">
              <a:defRPr sz="1050">
                <a:solidFill>
                  <a:srgbClr val="000000"/>
                </a:solidFill>
              </a:defRPr>
            </a:lvl1pPr>
          </a:lstStyle>
          <a:p>
            <a:endParaRPr lang="nl-NL"/>
          </a:p>
        </p:txBody>
      </p:sp>
      <p:sp>
        <p:nvSpPr>
          <p:cNvPr id="5" name="Footer Placeholder 4"/>
          <p:cNvSpPr>
            <a:spLocks noGrp="1"/>
          </p:cNvSpPr>
          <p:nvPr>
            <p:ph type="ftr" sz="quarter" idx="3"/>
          </p:nvPr>
        </p:nvSpPr>
        <p:spPr>
          <a:xfrm>
            <a:off x="2912882" y="6408000"/>
            <a:ext cx="4506016" cy="176086"/>
          </a:xfrm>
          <a:prstGeom prst="rect">
            <a:avLst/>
          </a:prstGeom>
        </p:spPr>
        <p:txBody>
          <a:bodyPr vert="horz" lIns="0" tIns="0" rIns="0" bIns="0" rtlCol="0" anchor="t" anchorCtr="0"/>
          <a:lstStyle>
            <a:lvl1pPr algn="r">
              <a:defRPr sz="1050">
                <a:solidFill>
                  <a:srgbClr val="000000"/>
                </a:solidFill>
              </a:defRPr>
            </a:lvl1pPr>
          </a:lstStyle>
          <a:p>
            <a:endParaRPr lang="nl-NL"/>
          </a:p>
        </p:txBody>
      </p:sp>
      <p:sp>
        <p:nvSpPr>
          <p:cNvPr id="6" name="Slide Number Placeholder 5"/>
          <p:cNvSpPr>
            <a:spLocks noGrp="1"/>
          </p:cNvSpPr>
          <p:nvPr>
            <p:ph type="sldNum" sz="quarter" idx="4"/>
          </p:nvPr>
        </p:nvSpPr>
        <p:spPr>
          <a:xfrm>
            <a:off x="2149309" y="6217200"/>
            <a:ext cx="603318" cy="365125"/>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‹nr.›</a:t>
            </a:fld>
            <a:endParaRPr lang="nl-NL"/>
          </a:p>
        </p:txBody>
      </p:sp>
      <p:sp>
        <p:nvSpPr>
          <p:cNvPr id="7" name="MSIPCMContentMarking" descr="{&quot;HashCode&quot;:-1268441318,&quot;Placement&quot;:&quot;Header&quot;,&quot;Top&quot;:0.0,&quot;Left&quot;:0.0,&quot;SlideWidth&quot;:720,&quot;SlideHeight&quot;:540}">
            <a:extLst>
              <a:ext uri="{FF2B5EF4-FFF2-40B4-BE49-F238E27FC236}">
                <a16:creationId xmlns:a16="http://schemas.microsoft.com/office/drawing/2014/main" id="{7285A63C-9B3C-46EB-85CC-23983527AA33}"/>
              </a:ext>
            </a:extLst>
          </p:cNvPr>
          <p:cNvSpPr txBox="1"/>
          <p:nvPr userDrawn="1"/>
        </p:nvSpPr>
        <p:spPr>
          <a:xfrm>
            <a:off x="0" y="54228"/>
            <a:ext cx="1514898" cy="153888"/>
          </a:xfrm>
          <a:prstGeom prst="rect">
            <a:avLst/>
          </a:prstGeom>
          <a:noFill/>
        </p:spPr>
        <p:txBody>
          <a:bodyPr vert="horz" wrap="square" lIns="0" tIns="0" rIns="0" bIns="0" rtlCol="0" anchor="ctr" anchorCtr="1">
            <a:spAutoFit/>
          </a:bodyPr>
          <a:lstStyle/>
          <a:p>
            <a:pPr algn="l">
              <a:spcBef>
                <a:spcPts val="0"/>
              </a:spcBef>
              <a:spcAft>
                <a:spcPts val="0"/>
              </a:spcAft>
            </a:pPr>
            <a:r>
              <a:rPr lang="nl-NL" sz="1000">
                <a:solidFill>
                  <a:srgbClr val="2FB5E4"/>
                </a:solidFill>
                <a:latin typeface="Calibri" panose="020F0502020204030204" pitchFamily="34" charset="0"/>
              </a:rPr>
              <a:t>| DNB UNRESTRICTED |</a:t>
            </a:r>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9" r:id="rId4"/>
    <p:sldLayoutId id="2147483690" r:id="rId5"/>
    <p:sldLayoutId id="2147483687" r:id="rId6"/>
    <p:sldLayoutId id="2147483677" r:id="rId7"/>
    <p:sldLayoutId id="2147483676" r:id="rId8"/>
    <p:sldLayoutId id="2147483678" r:id="rId9"/>
    <p:sldLayoutId id="2147483671" r:id="rId10"/>
    <p:sldLayoutId id="2147483670" r:id="rId11"/>
    <p:sldLayoutId id="2147483672" r:id="rId12"/>
    <p:sldLayoutId id="2147483686" r:id="rId13"/>
    <p:sldLayoutId id="2147483674" r:id="rId14"/>
    <p:sldLayoutId id="2147483688" r:id="rId15"/>
    <p:sldLayoutId id="2147483685" r:id="rId16"/>
  </p:sldLayoutIdLst>
  <p:hf hdr="0" ftr="0" dt="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nb.nl/login/digitaal-loket-rapportages/statistische-rapportages/banken/balance-sheet-items-bsi/"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455150" y="2458573"/>
            <a:ext cx="7175360" cy="1178853"/>
          </a:xfrm>
        </p:spPr>
        <p:txBody>
          <a:bodyPr>
            <a:normAutofit fontScale="90000"/>
          </a:bodyPr>
          <a:lstStyle/>
          <a:p>
            <a:pPr>
              <a:lnSpc>
                <a:spcPct val="100000"/>
              </a:lnSpc>
            </a:pPr>
            <a:br>
              <a:rPr lang="nl-NL" altLang="nl-NL" sz="4050" dirty="0"/>
            </a:br>
            <a:r>
              <a:rPr lang="en-NL" altLang="nl-NL" sz="4050" dirty="0"/>
              <a:t>B</a:t>
            </a:r>
            <a:r>
              <a:rPr lang="nl-NL" altLang="nl-NL" sz="4050" dirty="0"/>
              <a:t>SI-taxonomie</a:t>
            </a:r>
            <a:r>
              <a:rPr lang="en-NL" altLang="nl-NL" sz="4050" dirty="0"/>
              <a:t> </a:t>
            </a:r>
            <a:r>
              <a:rPr lang="en-NL" altLang="nl-NL" sz="4050" dirty="0" err="1"/>
              <a:t>versie</a:t>
            </a:r>
            <a:r>
              <a:rPr lang="en-NL" altLang="nl-NL" sz="4050" dirty="0"/>
              <a:t> 2.1.0 (NL, for EN see below)</a:t>
            </a:r>
            <a:br>
              <a:rPr lang="en-NL" altLang="nl-NL" sz="4050" dirty="0"/>
            </a:br>
            <a:endParaRPr lang="nl-NL" altLang="nl-NL" sz="3300" dirty="0"/>
          </a:p>
        </p:txBody>
      </p:sp>
    </p:spTree>
    <p:extLst>
      <p:ext uri="{BB962C8B-B14F-4D97-AF65-F5344CB8AC3E}">
        <p14:creationId xmlns:p14="http://schemas.microsoft.com/office/powerpoint/2010/main" val="312031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0" y="647147"/>
            <a:ext cx="8568000" cy="674288"/>
          </a:xfrm>
        </p:spPr>
        <p:txBody>
          <a:bodyPr/>
          <a:lstStyle/>
          <a:p>
            <a:r>
              <a:rPr lang="nl-NL" dirty="0">
                <a:ea typeface="Verdana" panose="020B0604030504040204" pitchFamily="34" charset="0"/>
                <a:cs typeface="Verdana" panose="020B0604030504040204" pitchFamily="34" charset="0"/>
              </a:rPr>
              <a:t>BSI</a:t>
            </a:r>
            <a:r>
              <a:rPr lang="en-NL" dirty="0">
                <a:ea typeface="Verdana" panose="020B0604030504040204" pitchFamily="34" charset="0"/>
                <a:cs typeface="Verdana" panose="020B0604030504040204" pitchFamily="34" charset="0"/>
              </a:rPr>
              <a:t> update </a:t>
            </a:r>
            <a:r>
              <a:rPr lang="en-NL" dirty="0" err="1">
                <a:ea typeface="Verdana" panose="020B0604030504040204" pitchFamily="34" charset="0"/>
                <a:cs typeface="Verdana" panose="020B0604030504040204" pitchFamily="34" charset="0"/>
              </a:rPr>
              <a:t>versie</a:t>
            </a:r>
            <a:r>
              <a:rPr lang="en-NL" dirty="0">
                <a:ea typeface="Verdana" panose="020B0604030504040204" pitchFamily="34" charset="0"/>
                <a:cs typeface="Verdana" panose="020B0604030504040204" pitchFamily="34" charset="0"/>
              </a:rPr>
              <a:t> 2.1.0</a:t>
            </a:r>
            <a:endParaRPr lang="nl-NL" dirty="0"/>
          </a:p>
        </p:txBody>
      </p:sp>
      <p:sp>
        <p:nvSpPr>
          <p:cNvPr id="3" name="Tijdelijke aanduiding voor inhoud 2"/>
          <p:cNvSpPr>
            <a:spLocks noGrp="1"/>
          </p:cNvSpPr>
          <p:nvPr>
            <p:ph idx="1"/>
          </p:nvPr>
        </p:nvSpPr>
        <p:spPr>
          <a:xfrm>
            <a:off x="280800" y="1043672"/>
            <a:ext cx="8553600" cy="5052615"/>
          </a:xfrm>
        </p:spPr>
        <p:txBody>
          <a:bodyP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DNB </a:t>
            </a:r>
            <a:r>
              <a:rPr lang="en-NL" sz="1600" dirty="0" err="1"/>
              <a:t>heeft</a:t>
            </a:r>
            <a:r>
              <a:rPr lang="en-NL" sz="1600" dirty="0"/>
              <a:t> </a:t>
            </a:r>
            <a:r>
              <a:rPr lang="nl-NL" sz="1600" dirty="0"/>
              <a:t>eind juni 2023 een update van de BSI taxonomie; </a:t>
            </a:r>
            <a:r>
              <a:rPr lang="nl-NL" sz="1600" b="1" dirty="0"/>
              <a:t>versie 2.1</a:t>
            </a:r>
            <a:r>
              <a:rPr lang="en-NL" sz="1600" b="1" dirty="0"/>
              <a:t>.0 </a:t>
            </a:r>
            <a:r>
              <a:rPr lang="en-NL" sz="1600" dirty="0" err="1"/>
              <a:t>gepubliceerd</a:t>
            </a:r>
            <a:r>
              <a:rPr lang="en-NL" sz="1600" dirty="0"/>
              <a:t>.</a:t>
            </a:r>
            <a:r>
              <a:rPr lang="nl-NL" sz="1600" dirty="0"/>
              <a:t> Deze versie vormt slechts een </a:t>
            </a:r>
            <a:r>
              <a:rPr lang="nl-NL" sz="1600" u="sng" dirty="0"/>
              <a:t>geringe wijziging </a:t>
            </a:r>
            <a:r>
              <a:rPr lang="nl-NL" sz="1600" dirty="0"/>
              <a:t>ten opzichte van de huidige versie 2.0.2.</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Bij de publicatie van de nieuwe taxonomie </a:t>
            </a:r>
            <a:r>
              <a:rPr lang="en-NL" sz="1600" dirty="0" err="1"/>
              <a:t>zijn</a:t>
            </a:r>
            <a:r>
              <a:rPr lang="en-NL" sz="1600" dirty="0"/>
              <a:t> de </a:t>
            </a:r>
            <a:r>
              <a:rPr lang="en-NL" sz="1600" dirty="0" err="1"/>
              <a:t>volgende</a:t>
            </a:r>
            <a:r>
              <a:rPr lang="en-NL" sz="1600" dirty="0"/>
              <a:t> </a:t>
            </a:r>
            <a:r>
              <a:rPr lang="en-NL" sz="1600" dirty="0" err="1"/>
              <a:t>documenten</a:t>
            </a:r>
            <a:r>
              <a:rPr lang="en-NL" sz="1600" dirty="0"/>
              <a:t> </a:t>
            </a:r>
            <a:r>
              <a:rPr lang="en-NL" sz="1600" dirty="0" err="1"/>
              <a:t>gepubliceerd</a:t>
            </a:r>
            <a:r>
              <a:rPr lang="en-NL" sz="1600" dirty="0"/>
              <a:t> op he</a:t>
            </a:r>
            <a:r>
              <a:rPr lang="nl-NL" sz="1600" dirty="0"/>
              <a:t>t </a:t>
            </a:r>
            <a:r>
              <a:rPr lang="nl-NL" sz="1600" dirty="0">
                <a:hlinkClick r:id="rId3"/>
              </a:rPr>
              <a:t>BSI deel van de website Digitaal Loket Rapportages:</a:t>
            </a:r>
            <a:endParaRPr lang="nl-NL" sz="1600" dirty="0"/>
          </a:p>
          <a:p>
            <a:pPr marL="285750" indent="-285750">
              <a:buFont typeface="Arial" panose="020B0604020202020204" pitchFamily="34" charset="0"/>
              <a:buChar char="•"/>
            </a:pPr>
            <a:endParaRPr lang="nl-NL" sz="1600" dirty="0"/>
          </a:p>
          <a:p>
            <a:pPr marL="825750" lvl="4" indent="-285750">
              <a:buFont typeface="Arial" panose="020B0604020202020204" pitchFamily="34" charset="0"/>
              <a:buChar char="•"/>
            </a:pPr>
            <a:r>
              <a:rPr lang="nl-NL" sz="1600" dirty="0"/>
              <a:t>Het gehele taxonomie pakket, inclusief release </a:t>
            </a:r>
            <a:r>
              <a:rPr lang="nl-NL" sz="1600" dirty="0" err="1"/>
              <a:t>notes</a:t>
            </a:r>
            <a:endParaRPr lang="nl-NL" sz="1600" dirty="0"/>
          </a:p>
          <a:p>
            <a:pPr marL="825750" lvl="4" indent="-285750">
              <a:buFont typeface="Arial" panose="020B0604020202020204" pitchFamily="34" charset="0"/>
              <a:buChar char="•"/>
            </a:pPr>
            <a:r>
              <a:rPr lang="nl-NL" sz="1600" dirty="0"/>
              <a:t>Een </a:t>
            </a:r>
            <a:r>
              <a:rPr lang="en-NL" sz="1600" dirty="0"/>
              <a:t>PPT</a:t>
            </a:r>
            <a:r>
              <a:rPr lang="nl-NL" sz="1600" dirty="0"/>
              <a:t> bestand met een toelichting op de wijzigingen van versie 2.1.0 ten opzichte van de huidige versie 2.0.2 </a:t>
            </a:r>
          </a:p>
          <a:p>
            <a:pPr marL="825750" lvl="4"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De introductie van de BSI update staat gepland voor begin 2024 (eerste rapportage over de periode januari in februari 2024 voor maandrapporteurs, periode kwartaal I 2024 voor kwartaalrapporteurs). Voor de rapportage periodes over 2023 rapporteert u BSI taxonomie versie 2.0.2, daarna stapt u over op versie 2.1.0.</a:t>
            </a:r>
          </a:p>
          <a:p>
            <a:endParaRPr lang="nl-NL" sz="1600" dirty="0"/>
          </a:p>
          <a:p>
            <a:endParaRPr lang="nl-NL" sz="1600" dirty="0"/>
          </a:p>
          <a:p>
            <a:pPr marL="285750" indent="-285750">
              <a:buFont typeface="Arial" panose="020B0604020202020204" pitchFamily="34" charset="0"/>
              <a:buChar char="•"/>
            </a:pPr>
            <a:endParaRPr lang="nl-NL" sz="1600" i="1" dirty="0"/>
          </a:p>
          <a:p>
            <a:pPr marL="285750" indent="-285750">
              <a:buFont typeface="Arial" panose="020B0604020202020204" pitchFamily="34" charset="0"/>
              <a:buChar char="•"/>
            </a:pPr>
            <a:endParaRPr lang="nl-NL" sz="1600" i="1" dirty="0"/>
          </a:p>
          <a:p>
            <a:endParaRPr lang="nl-NL" sz="1600" dirty="0"/>
          </a:p>
          <a:p>
            <a:endParaRPr lang="nl-NL" sz="1600" dirty="0"/>
          </a:p>
          <a:p>
            <a:endParaRPr lang="nl-NL" sz="1600" dirty="0"/>
          </a:p>
          <a:p>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endParaRPr lang="nl-NL" sz="1600" dirty="0"/>
          </a:p>
          <a:p>
            <a:endParaRPr lang="nl-NL" sz="1600" dirty="0"/>
          </a:p>
          <a:p>
            <a:pPr marL="285750" indent="-28575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EE6724-4521-4EF8-974D-BA1C7F9CD007}" type="slidenum">
              <a:rPr kumimoji="0" lang="nl-NL" sz="1500" b="0" i="0" u="none" strike="noStrike" kern="1200" cap="none" spc="0" normalizeH="0" baseline="0" noProof="0" smtClean="0">
                <a:ln>
                  <a:noFill/>
                </a:ln>
                <a:solidFill>
                  <a:prstClr val="black"/>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nl-NL" sz="15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52213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514" y="581407"/>
            <a:ext cx="8508971" cy="674288"/>
          </a:xfrm>
        </p:spPr>
        <p:txBody>
          <a:bodyPr/>
          <a:lstStyle/>
          <a:p>
            <a:r>
              <a:rPr lang="nl-NL" dirty="0">
                <a:ea typeface="Verdana" panose="020B0604030504040204" pitchFamily="34" charset="0"/>
                <a:cs typeface="Verdana" panose="020B0604030504040204" pitchFamily="34" charset="0"/>
              </a:rPr>
              <a:t>Wijzigingen (1)</a:t>
            </a:r>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EE6724-4521-4EF8-974D-BA1C7F9CD007}" type="slidenum">
              <a:rPr kumimoji="0" lang="nl-NL" sz="1500" b="0" i="0" u="none" strike="noStrike" kern="1200" cap="none" spc="0" normalizeH="0" baseline="0" noProof="0" smtClean="0">
                <a:ln>
                  <a:noFill/>
                </a:ln>
                <a:solidFill>
                  <a:prstClr val="black"/>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l-NL" sz="15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Tijdelijke aanduiding voor inhoud 2"/>
          <p:cNvSpPr>
            <a:spLocks noGrp="1"/>
          </p:cNvSpPr>
          <p:nvPr>
            <p:ph idx="1"/>
          </p:nvPr>
        </p:nvSpPr>
        <p:spPr>
          <a:xfrm>
            <a:off x="412955" y="1124608"/>
            <a:ext cx="8347587" cy="4814842"/>
          </a:xfrm>
        </p:spPr>
        <p:txBody>
          <a:bodyPr>
            <a:noAutofit/>
          </a:bodyP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Het formulier ‘Info’ is verwijderd. Dit formulier bevat de contactgegevens ‘naam’ ‘telefoon’ en ‘e-mail’. Het verwijderen van het tabblad maakt de taxonomie minder gevoelig voor Algemene Verordening Gegevensbescherming (AGV)-wetgeving</a:t>
            </a:r>
          </a:p>
          <a:p>
            <a:pPr marL="342900" indent="-342900">
              <a:buFont typeface="+mj-lt"/>
              <a:buAutoNum type="arabicPeriod"/>
            </a:pPr>
            <a:endParaRPr lang="nl-NL" sz="1600" dirty="0"/>
          </a:p>
          <a:p>
            <a:pPr marL="285750" indent="-285750">
              <a:buFont typeface="Arial" panose="020B0604020202020204" pitchFamily="34" charset="0"/>
              <a:buChar char="•"/>
            </a:pPr>
            <a:r>
              <a:rPr lang="nl-NL" sz="1600" dirty="0"/>
              <a:t>De optie om op formulier 9001HK1 onder de </a:t>
            </a:r>
            <a:r>
              <a:rPr lang="nl-NL" sz="1600" dirty="0" err="1"/>
              <a:t>subpost</a:t>
            </a:r>
            <a:r>
              <a:rPr lang="nl-NL" sz="1600" dirty="0"/>
              <a:t> ‘</a:t>
            </a:r>
            <a:r>
              <a:rPr lang="nl-NL" sz="1600" u="sng" dirty="0" err="1"/>
              <a:t>participations</a:t>
            </a:r>
            <a:r>
              <a:rPr lang="nl-NL" sz="1600" dirty="0"/>
              <a:t>’ van ‘assets’ de tegensector Investment Funds te rapporteren is verwijderd. Het alternatief is de 9002HK2 onder shares/units’ </a:t>
            </a:r>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285750" indent="-285750">
              <a:buFont typeface="Arial" panose="020B0604020202020204" pitchFamily="34" charset="0"/>
              <a:buChar char="•"/>
            </a:pPr>
            <a:endParaRPr lang="nl-NL" sz="1600" dirty="0">
              <a:solidFill>
                <a:prstClr val="black"/>
              </a:solidFill>
            </a:endParaRPr>
          </a:p>
          <a:p>
            <a:endParaRPr lang="nl-NL" sz="2300" dirty="0"/>
          </a:p>
          <a:p>
            <a:endParaRPr lang="nl-NL" sz="2300" dirty="0"/>
          </a:p>
          <a:p>
            <a:r>
              <a:rPr lang="nl-NL" sz="2600" b="1" i="1" dirty="0"/>
              <a:t>			</a:t>
            </a:r>
            <a:r>
              <a:rPr lang="nl-NL" sz="1600" b="1" i="1" dirty="0"/>
              <a:t>	</a:t>
            </a:r>
            <a:endParaRPr lang="nl-NL" sz="1600" i="1" dirty="0"/>
          </a:p>
          <a:p>
            <a:pPr marL="285750" indent="-285750">
              <a:buFont typeface="Arial" panose="020B0604020202020204" pitchFamily="34" charset="0"/>
              <a:buChar char="•"/>
            </a:pPr>
            <a:endParaRPr lang="nl-NL" sz="1600" i="1" dirty="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dirty="0"/>
          </a:p>
          <a:p>
            <a:endParaRPr lang="nl-NL" dirty="0"/>
          </a:p>
          <a:p>
            <a:endParaRPr lang="nl-NL" dirty="0"/>
          </a:p>
        </p:txBody>
      </p:sp>
      <p:pic>
        <p:nvPicPr>
          <p:cNvPr id="3" name="Picture 2">
            <a:extLst>
              <a:ext uri="{FF2B5EF4-FFF2-40B4-BE49-F238E27FC236}">
                <a16:creationId xmlns:a16="http://schemas.microsoft.com/office/drawing/2014/main" id="{BCCC8758-58A8-E1FD-3BB0-C8F7D713A135}"/>
              </a:ext>
            </a:extLst>
          </p:cNvPr>
          <p:cNvPicPr>
            <a:picLocks noChangeAspect="1"/>
          </p:cNvPicPr>
          <p:nvPr/>
        </p:nvPicPr>
        <p:blipFill>
          <a:blip r:embed="rId3"/>
          <a:stretch>
            <a:fillRect/>
          </a:stretch>
        </p:blipFill>
        <p:spPr>
          <a:xfrm>
            <a:off x="2149309" y="3853670"/>
            <a:ext cx="5239463" cy="3004330"/>
          </a:xfrm>
          <a:prstGeom prst="rect">
            <a:avLst/>
          </a:prstGeom>
        </p:spPr>
      </p:pic>
    </p:spTree>
    <p:extLst>
      <p:ext uri="{BB962C8B-B14F-4D97-AF65-F5344CB8AC3E}">
        <p14:creationId xmlns:p14="http://schemas.microsoft.com/office/powerpoint/2010/main" val="23937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514" y="581406"/>
            <a:ext cx="8508971" cy="674288"/>
          </a:xfrm>
        </p:spPr>
        <p:txBody>
          <a:bodyPr/>
          <a:lstStyle/>
          <a:p>
            <a:r>
              <a:rPr lang="nl-NL" dirty="0">
                <a:ea typeface="Verdana" panose="020B0604030504040204" pitchFamily="34" charset="0"/>
                <a:cs typeface="Verdana" panose="020B0604030504040204" pitchFamily="34" charset="0"/>
              </a:rPr>
              <a:t>Wijzigingen (2)</a:t>
            </a:r>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EE6724-4521-4EF8-974D-BA1C7F9CD007}" type="slidenum">
              <a:rPr kumimoji="0" lang="nl-NL" sz="1500" b="0" i="0" u="none" strike="noStrike" kern="1200" cap="none" spc="0" normalizeH="0" baseline="0" noProof="0" smtClean="0">
                <a:ln>
                  <a:noFill/>
                </a:ln>
                <a:solidFill>
                  <a:prstClr val="black"/>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nl-NL" sz="15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Tijdelijke aanduiding voor inhoud 2"/>
          <p:cNvSpPr>
            <a:spLocks noGrp="1"/>
          </p:cNvSpPr>
          <p:nvPr>
            <p:ph idx="1"/>
          </p:nvPr>
        </p:nvSpPr>
        <p:spPr>
          <a:xfrm>
            <a:off x="412955" y="1177160"/>
            <a:ext cx="8347587" cy="4762290"/>
          </a:xfrm>
        </p:spPr>
        <p:txBody>
          <a:bodyPr>
            <a:noAutofit/>
          </a:bodyPr>
          <a:lstStyle/>
          <a:p>
            <a:endParaRPr lang="nl-NL" sz="1600" dirty="0"/>
          </a:p>
          <a:p>
            <a:pPr marL="285750" indent="-285750">
              <a:buFont typeface="Arial" panose="020B0604020202020204" pitchFamily="34" charset="0"/>
              <a:buChar char="•"/>
            </a:pPr>
            <a:r>
              <a:rPr lang="nl-NL" sz="1600" dirty="0"/>
              <a:t>De hiërarchie ‘</a:t>
            </a:r>
            <a:r>
              <a:rPr lang="nl-NL" sz="1600" i="1" dirty="0"/>
              <a:t>country of origin SPV</a:t>
            </a:r>
            <a:r>
              <a:rPr lang="nl-NL" sz="1600" dirty="0"/>
              <a:t>’ is aangepast. Deze hiërarchie wordt gebruikt in de formulieren 9013HK1 t/m 9013HK4 en 9017HK1 en 9017HK2. Er zijn twee wijzigingen:</a:t>
            </a:r>
          </a:p>
          <a:p>
            <a:pPr marL="825750" lvl="4" indent="-285750">
              <a:buFont typeface="Arial" panose="020B0604020202020204" pitchFamily="34" charset="0"/>
              <a:buChar char="•"/>
            </a:pPr>
            <a:r>
              <a:rPr lang="nl-NL" sz="1600" dirty="0"/>
              <a:t>Kroatië is toegevoegd vanwege haar toetreding tot de Eurozone</a:t>
            </a:r>
          </a:p>
          <a:p>
            <a:pPr marL="825750" lvl="4" indent="-285750">
              <a:buFont typeface="Arial" panose="020B0604020202020204" pitchFamily="34" charset="0"/>
              <a:buChar char="•"/>
            </a:pPr>
            <a:r>
              <a:rPr lang="nl-NL" sz="1600" dirty="0"/>
              <a:t>Een drietal Franse overzeese gebieden worden toegevoegd</a:t>
            </a:r>
          </a:p>
          <a:p>
            <a:endParaRPr lang="nl-NL" sz="1600" dirty="0"/>
          </a:p>
          <a:p>
            <a:pPr marL="285750" indent="-285750">
              <a:buFont typeface="Arial" panose="020B0604020202020204" pitchFamily="34" charset="0"/>
              <a:buChar char="•"/>
            </a:pPr>
            <a:r>
              <a:rPr lang="nl-NL" sz="1600" dirty="0"/>
              <a:t>Validatieregel 142 wordt aangepast. Deze validatieregel vergelijkt het aggregaat van formulier 9001HK5 (‘business breakdown’) met de som van de verschillende Eurozone landen op de 9001HK1. Aan deze vergelijking worden Kroatië, Monaco en meerdere Franse overzeese gebieden toegevoegd (wordt gelijk getrokken met de bovengenoemde hiërarchie) </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Aan de formulieren 9001HK6 (‘</a:t>
            </a:r>
            <a:r>
              <a:rPr lang="nl-NL" sz="1600" dirty="0" err="1"/>
              <a:t>balance</a:t>
            </a:r>
            <a:r>
              <a:rPr lang="nl-NL" sz="1600" dirty="0"/>
              <a:t> sheet’) en 9007HK4 (‘</a:t>
            </a:r>
            <a:r>
              <a:rPr lang="nl-NL" sz="1600" dirty="0" err="1"/>
              <a:t>write</a:t>
            </a:r>
            <a:r>
              <a:rPr lang="nl-NL" sz="1600" dirty="0"/>
              <a:t> downs &amp; </a:t>
            </a:r>
            <a:r>
              <a:rPr lang="nl-NL" sz="1600" dirty="0" err="1"/>
              <a:t>price</a:t>
            </a:r>
            <a:r>
              <a:rPr lang="nl-NL" sz="1600" dirty="0"/>
              <a:t> </a:t>
            </a:r>
            <a:r>
              <a:rPr lang="nl-NL" sz="1600" dirty="0" err="1"/>
              <a:t>revaluations</a:t>
            </a:r>
            <a:r>
              <a:rPr lang="nl-NL" sz="1600" dirty="0"/>
              <a:t>’) wordt de post ‘</a:t>
            </a:r>
            <a:r>
              <a:rPr lang="en-US" sz="1600" i="1" dirty="0"/>
              <a:t>Remaining liabilities, of which: adjustment for accounting/statistical discrepancies’  </a:t>
            </a:r>
            <a:r>
              <a:rPr lang="en-US" sz="1600" dirty="0" err="1"/>
              <a:t>toegevoegd</a:t>
            </a:r>
            <a:r>
              <a:rPr lang="en-NL" sz="1600" dirty="0"/>
              <a:t>. </a:t>
            </a: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285750" indent="-285750">
              <a:buFont typeface="Arial" panose="020B0604020202020204" pitchFamily="34" charset="0"/>
              <a:buChar char="•"/>
            </a:pPr>
            <a:endParaRPr lang="nl-NL" sz="1600" dirty="0">
              <a:solidFill>
                <a:prstClr val="black"/>
              </a:solidFill>
            </a:endParaRPr>
          </a:p>
          <a:p>
            <a:endParaRPr lang="nl-NL" sz="2300" dirty="0"/>
          </a:p>
          <a:p>
            <a:endParaRPr lang="nl-NL" sz="2300" dirty="0"/>
          </a:p>
          <a:p>
            <a:r>
              <a:rPr lang="nl-NL" sz="2600" b="1" i="1" dirty="0"/>
              <a:t>			</a:t>
            </a:r>
            <a:r>
              <a:rPr lang="nl-NL" sz="1600" b="1" i="1" dirty="0"/>
              <a:t>	</a:t>
            </a:r>
            <a:endParaRPr lang="nl-NL" sz="1600" i="1" dirty="0"/>
          </a:p>
          <a:p>
            <a:pPr marL="285750" indent="-285750">
              <a:buFont typeface="Arial" panose="020B0604020202020204" pitchFamily="34" charset="0"/>
              <a:buChar char="•"/>
            </a:pPr>
            <a:endParaRPr lang="nl-NL" sz="1600" i="1" dirty="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dirty="0"/>
          </a:p>
          <a:p>
            <a:endParaRPr lang="nl-NL" dirty="0"/>
          </a:p>
          <a:p>
            <a:endParaRPr lang="nl-NL" dirty="0"/>
          </a:p>
        </p:txBody>
      </p:sp>
    </p:spTree>
    <p:extLst>
      <p:ext uri="{BB962C8B-B14F-4D97-AF65-F5344CB8AC3E}">
        <p14:creationId xmlns:p14="http://schemas.microsoft.com/office/powerpoint/2010/main" val="39208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455150" y="2458573"/>
            <a:ext cx="7175360" cy="1178853"/>
          </a:xfrm>
        </p:spPr>
        <p:txBody>
          <a:bodyPr>
            <a:normAutofit fontScale="90000"/>
          </a:bodyPr>
          <a:lstStyle/>
          <a:p>
            <a:pPr>
              <a:lnSpc>
                <a:spcPct val="100000"/>
              </a:lnSpc>
            </a:pPr>
            <a:br>
              <a:rPr lang="nl-NL" altLang="nl-NL" sz="4050" dirty="0"/>
            </a:br>
            <a:r>
              <a:rPr lang="en-NL" altLang="nl-NL" sz="4050" dirty="0"/>
              <a:t>B</a:t>
            </a:r>
            <a:r>
              <a:rPr lang="nl-NL" altLang="nl-NL" sz="4050" dirty="0"/>
              <a:t>SI-</a:t>
            </a:r>
            <a:r>
              <a:rPr lang="nl-NL" altLang="nl-NL" sz="4050" dirty="0" err="1"/>
              <a:t>taxonom</a:t>
            </a:r>
            <a:r>
              <a:rPr lang="en-NL" altLang="nl-NL" sz="4050" dirty="0"/>
              <a:t>y </a:t>
            </a:r>
            <a:r>
              <a:rPr lang="en-NL" altLang="nl-NL" sz="4050" dirty="0" err="1"/>
              <a:t>versie</a:t>
            </a:r>
            <a:r>
              <a:rPr lang="en-NL" altLang="nl-NL" sz="4050" dirty="0"/>
              <a:t> 2.1.0</a:t>
            </a:r>
            <a:br>
              <a:rPr lang="en-NL" altLang="nl-NL" sz="4050" dirty="0"/>
            </a:br>
            <a:endParaRPr lang="nl-NL" altLang="nl-NL" sz="3300" dirty="0"/>
          </a:p>
        </p:txBody>
      </p:sp>
    </p:spTree>
    <p:extLst>
      <p:ext uri="{BB962C8B-B14F-4D97-AF65-F5344CB8AC3E}">
        <p14:creationId xmlns:p14="http://schemas.microsoft.com/office/powerpoint/2010/main" val="286665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0" y="647147"/>
            <a:ext cx="8568000" cy="674288"/>
          </a:xfrm>
        </p:spPr>
        <p:txBody>
          <a:bodyPr/>
          <a:lstStyle/>
          <a:p>
            <a:r>
              <a:rPr lang="nl-NL" dirty="0">
                <a:ea typeface="Verdana" panose="020B0604030504040204" pitchFamily="34" charset="0"/>
                <a:cs typeface="Verdana" panose="020B0604030504040204" pitchFamily="34" charset="0"/>
              </a:rPr>
              <a:t>BSI</a:t>
            </a:r>
            <a:r>
              <a:rPr lang="en-NL" dirty="0">
                <a:ea typeface="Verdana" panose="020B0604030504040204" pitchFamily="34" charset="0"/>
                <a:cs typeface="Verdana" panose="020B0604030504040204" pitchFamily="34" charset="0"/>
              </a:rPr>
              <a:t> update version 2.1.0</a:t>
            </a:r>
            <a:endParaRPr lang="nl-NL" dirty="0"/>
          </a:p>
        </p:txBody>
      </p:sp>
      <p:sp>
        <p:nvSpPr>
          <p:cNvPr id="3" name="Tijdelijke aanduiding voor inhoud 2"/>
          <p:cNvSpPr>
            <a:spLocks noGrp="1"/>
          </p:cNvSpPr>
          <p:nvPr>
            <p:ph idx="1"/>
          </p:nvPr>
        </p:nvSpPr>
        <p:spPr>
          <a:xfrm>
            <a:off x="280800" y="1043672"/>
            <a:ext cx="8553600" cy="5052615"/>
          </a:xfrm>
        </p:spPr>
        <p:txBody>
          <a:bodyP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en-NL" sz="1600" dirty="0"/>
              <a:t>D</a:t>
            </a:r>
            <a:r>
              <a:rPr lang="en-US" sz="1600" dirty="0"/>
              <a:t>NB </a:t>
            </a:r>
            <a:r>
              <a:rPr lang="en-NL" sz="1600" dirty="0"/>
              <a:t>published an update </a:t>
            </a:r>
            <a:r>
              <a:rPr lang="en-US" sz="1600" dirty="0"/>
              <a:t>of the BSI taxonomy at the end of June 2023; version 2.1.0. This version is only a minor change from the current version 2.0.2.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With the publication of the new taxonomy, the following documents have been published on the BSI section of the website Digital Counter Reports:</a:t>
            </a:r>
            <a:endParaRPr lang="en-NL" sz="1600" dirty="0"/>
          </a:p>
          <a:p>
            <a:pPr marL="825750" lvl="4" indent="-285750">
              <a:buFont typeface="Arial" panose="020B0604020202020204" pitchFamily="34" charset="0"/>
              <a:buChar char="•"/>
            </a:pPr>
            <a:r>
              <a:rPr lang="en-US" sz="1600" dirty="0"/>
              <a:t>The entire taxonomy package, including release notes</a:t>
            </a:r>
            <a:r>
              <a:rPr lang="en-NL" sz="1600" dirty="0"/>
              <a:t>.</a:t>
            </a:r>
          </a:p>
          <a:p>
            <a:pPr marL="825750" lvl="4" indent="-285750">
              <a:buFont typeface="Arial" panose="020B0604020202020204" pitchFamily="34" charset="0"/>
              <a:buChar char="•"/>
            </a:pPr>
            <a:r>
              <a:rPr lang="en-US" sz="1600" dirty="0"/>
              <a:t>A PPT file with an explanation of the changes of version 2.1.0 compared to the current version 2.0.2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introduction of the BSI update is planned for early 2024 (first reporting for the period January in February 2024 for monthly reporters, period Q1 2024 in </a:t>
            </a:r>
            <a:r>
              <a:rPr lang="en-US" sz="1600" dirty="0" err="1"/>
              <a:t>april</a:t>
            </a:r>
            <a:r>
              <a:rPr lang="en-US" sz="1600" dirty="0"/>
              <a:t> for quarterly reporters). For the 2023 reporting periods you will use BSI taxonomy version 2.0.2, afterwards you will change to version 2.1.0.</a:t>
            </a:r>
            <a:endParaRPr lang="nl-NL" sz="1600" dirty="0"/>
          </a:p>
          <a:p>
            <a:endParaRPr lang="nl-NL" sz="1600" dirty="0"/>
          </a:p>
          <a:p>
            <a:pPr marL="285750" indent="-285750">
              <a:buFont typeface="Arial" panose="020B0604020202020204" pitchFamily="34" charset="0"/>
              <a:buChar char="•"/>
            </a:pPr>
            <a:endParaRPr lang="nl-NL" sz="1600" i="1" dirty="0"/>
          </a:p>
          <a:p>
            <a:pPr marL="285750" indent="-285750">
              <a:buFont typeface="Arial" panose="020B0604020202020204" pitchFamily="34" charset="0"/>
              <a:buChar char="•"/>
            </a:pPr>
            <a:endParaRPr lang="nl-NL" sz="1600" i="1" dirty="0"/>
          </a:p>
          <a:p>
            <a:endParaRPr lang="nl-NL" sz="1600" dirty="0"/>
          </a:p>
          <a:p>
            <a:endParaRPr lang="nl-NL" sz="1600" dirty="0"/>
          </a:p>
          <a:p>
            <a:endParaRPr lang="nl-NL" sz="1600" dirty="0"/>
          </a:p>
          <a:p>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endParaRPr lang="nl-NL" sz="1600" dirty="0"/>
          </a:p>
          <a:p>
            <a:endParaRPr lang="nl-NL" sz="1600" dirty="0"/>
          </a:p>
          <a:p>
            <a:pPr marL="285750" indent="-28575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EE6724-4521-4EF8-974D-BA1C7F9CD007}" type="slidenum">
              <a:rPr kumimoji="0" lang="nl-NL" sz="1500" b="0" i="0" u="none" strike="noStrike" kern="1200" cap="none" spc="0" normalizeH="0" baseline="0" noProof="0" smtClean="0">
                <a:ln>
                  <a:noFill/>
                </a:ln>
                <a:solidFill>
                  <a:prstClr val="black"/>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nl-NL" sz="15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83224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514" y="581407"/>
            <a:ext cx="8508971" cy="674288"/>
          </a:xfrm>
        </p:spPr>
        <p:txBody>
          <a:bodyPr/>
          <a:lstStyle/>
          <a:p>
            <a:r>
              <a:rPr lang="en-NL" dirty="0">
                <a:ea typeface="Verdana" panose="020B0604030504040204" pitchFamily="34" charset="0"/>
                <a:cs typeface="Verdana" panose="020B0604030504040204" pitchFamily="34" charset="0"/>
              </a:rPr>
              <a:t>Changes</a:t>
            </a:r>
            <a:r>
              <a:rPr lang="nl-NL" dirty="0">
                <a:ea typeface="Verdana" panose="020B0604030504040204" pitchFamily="34" charset="0"/>
                <a:cs typeface="Verdana" panose="020B0604030504040204" pitchFamily="34" charset="0"/>
              </a:rPr>
              <a:t> (1)</a:t>
            </a:r>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EE6724-4521-4EF8-974D-BA1C7F9CD007}" type="slidenum">
              <a:rPr kumimoji="0" lang="nl-NL" sz="1500" b="0" i="0" u="none" strike="noStrike" kern="1200" cap="none" spc="0" normalizeH="0" baseline="0" noProof="0" smtClean="0">
                <a:ln>
                  <a:noFill/>
                </a:ln>
                <a:solidFill>
                  <a:prstClr val="black"/>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nl-NL" sz="15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Tijdelijke aanduiding voor inhoud 2"/>
          <p:cNvSpPr>
            <a:spLocks noGrp="1"/>
          </p:cNvSpPr>
          <p:nvPr>
            <p:ph idx="1"/>
          </p:nvPr>
        </p:nvSpPr>
        <p:spPr>
          <a:xfrm>
            <a:off x="412955" y="1124608"/>
            <a:ext cx="8347587" cy="4814842"/>
          </a:xfrm>
        </p:spPr>
        <p:txBody>
          <a:bodyPr>
            <a:noAutofit/>
          </a:bodyP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en-US" sz="1600" dirty="0"/>
              <a:t>The form 'Info' has been removed. This form contains the contact details 'name' 'telephone' and 'email'. Removing the tab makes the taxonomy less sensitive to General Data Protection Regulation legislation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option to report the </a:t>
            </a:r>
            <a:r>
              <a:rPr lang="en-US" sz="1600" dirty="0" err="1"/>
              <a:t>countersector</a:t>
            </a:r>
            <a:r>
              <a:rPr lang="en-US" sz="1600" dirty="0"/>
              <a:t> Investment Funds on form 9001HK1 under the sub-item 'participations' of 'assets' has been removed. The alternative is the 9002HK2 under shares/units'</a:t>
            </a: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285750" indent="-285750">
              <a:buFont typeface="Arial" panose="020B0604020202020204" pitchFamily="34" charset="0"/>
              <a:buChar char="•"/>
            </a:pPr>
            <a:endParaRPr lang="nl-NL" sz="1600" dirty="0">
              <a:solidFill>
                <a:prstClr val="black"/>
              </a:solidFill>
            </a:endParaRPr>
          </a:p>
          <a:p>
            <a:endParaRPr lang="nl-NL" sz="2300" dirty="0"/>
          </a:p>
          <a:p>
            <a:endParaRPr lang="nl-NL" sz="2300" dirty="0"/>
          </a:p>
          <a:p>
            <a:r>
              <a:rPr lang="nl-NL" sz="2600" b="1" i="1" dirty="0"/>
              <a:t>			</a:t>
            </a:r>
            <a:r>
              <a:rPr lang="nl-NL" sz="1600" b="1" i="1" dirty="0"/>
              <a:t>	</a:t>
            </a:r>
            <a:endParaRPr lang="nl-NL" sz="1600" i="1" dirty="0"/>
          </a:p>
          <a:p>
            <a:pPr marL="285750" indent="-285750">
              <a:buFont typeface="Arial" panose="020B0604020202020204" pitchFamily="34" charset="0"/>
              <a:buChar char="•"/>
            </a:pPr>
            <a:endParaRPr lang="nl-NL" sz="1600" i="1" dirty="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dirty="0"/>
          </a:p>
          <a:p>
            <a:endParaRPr lang="nl-NL" dirty="0"/>
          </a:p>
          <a:p>
            <a:endParaRPr lang="nl-NL" dirty="0"/>
          </a:p>
        </p:txBody>
      </p:sp>
      <p:pic>
        <p:nvPicPr>
          <p:cNvPr id="3" name="Picture 2">
            <a:extLst>
              <a:ext uri="{FF2B5EF4-FFF2-40B4-BE49-F238E27FC236}">
                <a16:creationId xmlns:a16="http://schemas.microsoft.com/office/drawing/2014/main" id="{BCCC8758-58A8-E1FD-3BB0-C8F7D713A135}"/>
              </a:ext>
            </a:extLst>
          </p:cNvPr>
          <p:cNvPicPr>
            <a:picLocks noChangeAspect="1"/>
          </p:cNvPicPr>
          <p:nvPr/>
        </p:nvPicPr>
        <p:blipFill>
          <a:blip r:embed="rId3"/>
          <a:stretch>
            <a:fillRect/>
          </a:stretch>
        </p:blipFill>
        <p:spPr>
          <a:xfrm>
            <a:off x="2450968" y="3702686"/>
            <a:ext cx="5239463" cy="3004330"/>
          </a:xfrm>
          <a:prstGeom prst="rect">
            <a:avLst/>
          </a:prstGeom>
        </p:spPr>
      </p:pic>
    </p:spTree>
    <p:extLst>
      <p:ext uri="{BB962C8B-B14F-4D97-AF65-F5344CB8AC3E}">
        <p14:creationId xmlns:p14="http://schemas.microsoft.com/office/powerpoint/2010/main" val="421807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514" y="581406"/>
            <a:ext cx="8508971" cy="674288"/>
          </a:xfrm>
        </p:spPr>
        <p:txBody>
          <a:bodyPr/>
          <a:lstStyle/>
          <a:p>
            <a:r>
              <a:rPr lang="en-NL" dirty="0">
                <a:ea typeface="Verdana" panose="020B0604030504040204" pitchFamily="34" charset="0"/>
                <a:cs typeface="Verdana" panose="020B0604030504040204" pitchFamily="34" charset="0"/>
              </a:rPr>
              <a:t>Changes</a:t>
            </a:r>
            <a:r>
              <a:rPr lang="nl-NL" dirty="0">
                <a:ea typeface="Verdana" panose="020B0604030504040204" pitchFamily="34" charset="0"/>
                <a:cs typeface="Verdana" panose="020B0604030504040204" pitchFamily="34" charset="0"/>
              </a:rPr>
              <a:t> (2)</a:t>
            </a:r>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EE6724-4521-4EF8-974D-BA1C7F9CD007}" type="slidenum">
              <a:rPr kumimoji="0" lang="nl-NL" sz="1500" b="0" i="0" u="none" strike="noStrike" kern="1200" cap="none" spc="0" normalizeH="0" baseline="0" noProof="0" smtClean="0">
                <a:ln>
                  <a:noFill/>
                </a:ln>
                <a:solidFill>
                  <a:prstClr val="black"/>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nl-NL" sz="15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Tijdelijke aanduiding voor inhoud 2"/>
          <p:cNvSpPr>
            <a:spLocks noGrp="1"/>
          </p:cNvSpPr>
          <p:nvPr>
            <p:ph idx="1"/>
          </p:nvPr>
        </p:nvSpPr>
        <p:spPr>
          <a:xfrm>
            <a:off x="412955" y="1177160"/>
            <a:ext cx="8347587" cy="4762290"/>
          </a:xfrm>
        </p:spPr>
        <p:txBody>
          <a:bodyPr>
            <a:noAutofit/>
          </a:bodyPr>
          <a:lstStyle/>
          <a:p>
            <a:endParaRPr lang="nl-NL" sz="1600" dirty="0"/>
          </a:p>
          <a:p>
            <a:pPr marL="285750" indent="-285750">
              <a:buFont typeface="Arial" panose="020B0604020202020204" pitchFamily="34" charset="0"/>
              <a:buChar char="•"/>
            </a:pPr>
            <a:r>
              <a:rPr lang="en-US" sz="1600" dirty="0"/>
              <a:t>The hierarchy 'country of origin SPV' has been adjusted. This hierarchy is used in forms 9013HK1 through 9013HK4 and 9017HK1 and 9017HK2. There are two changes:</a:t>
            </a:r>
            <a:r>
              <a:rPr lang="en-NL" sz="1600" dirty="0"/>
              <a:t>						</a:t>
            </a:r>
          </a:p>
          <a:p>
            <a:pPr marL="645750" lvl="3" indent="-285750">
              <a:buFont typeface="Arial" panose="020B0604020202020204" pitchFamily="34" charset="0"/>
              <a:buChar char="•"/>
            </a:pPr>
            <a:r>
              <a:rPr lang="en-US" sz="1600" dirty="0"/>
              <a:t>Croatia has been added due to its entry into the Eurozone</a:t>
            </a:r>
            <a:endParaRPr lang="en-NL" sz="1600" dirty="0"/>
          </a:p>
          <a:p>
            <a:pPr marL="645750" lvl="3" indent="-285750">
              <a:buFont typeface="Arial" panose="020B0604020202020204" pitchFamily="34" charset="0"/>
              <a:buChar char="•"/>
            </a:pPr>
            <a:r>
              <a:rPr lang="en-US" sz="1600" dirty="0"/>
              <a:t>Three French overseas territories are added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Validation rule 142 is modified. This validation rule compares the aggregate of form 9001HK5 (‘business breakdown’) with the sum of the different Eurozone countries on the 9001HK1. To this equation are added Croatia, Monaco and several French overseas territories (aligned with the above hierarchy)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item 'Remaining liabilities, of which: adjustment for accounting/statistical discrepancies' is added to forms 9001HK6 (‘balance sheet’) and 9007HK4 (‘write downs &amp; price revaluations’).</a:t>
            </a:r>
            <a:endParaRPr lang="nl-NL" sz="1600" dirty="0"/>
          </a:p>
          <a:p>
            <a:pPr marL="285750" indent="-285750">
              <a:buFont typeface="Arial" panose="020B0604020202020204" pitchFamily="34" charset="0"/>
              <a:buChar char="•"/>
            </a:pP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a:p>
          <a:p>
            <a:pPr marL="285750" indent="-285750">
              <a:buFont typeface="Arial" panose="020B0604020202020204" pitchFamily="34" charset="0"/>
              <a:buChar char="•"/>
            </a:pPr>
            <a:endParaRPr lang="nl-NL" sz="1600" dirty="0">
              <a:solidFill>
                <a:prstClr val="black"/>
              </a:solidFill>
            </a:endParaRPr>
          </a:p>
          <a:p>
            <a:endParaRPr lang="nl-NL" sz="2300" dirty="0"/>
          </a:p>
          <a:p>
            <a:endParaRPr lang="nl-NL" sz="2300" dirty="0"/>
          </a:p>
          <a:p>
            <a:r>
              <a:rPr lang="nl-NL" sz="2600" b="1" i="1" dirty="0"/>
              <a:t>			</a:t>
            </a:r>
            <a:r>
              <a:rPr lang="nl-NL" sz="1600" b="1" i="1" dirty="0"/>
              <a:t>	</a:t>
            </a:r>
            <a:endParaRPr lang="nl-NL" sz="1600" i="1" dirty="0"/>
          </a:p>
          <a:p>
            <a:pPr marL="285750" indent="-285750">
              <a:buFont typeface="Arial" panose="020B0604020202020204" pitchFamily="34" charset="0"/>
              <a:buChar char="•"/>
            </a:pPr>
            <a:endParaRPr lang="nl-NL" sz="1600" i="1" dirty="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dirty="0"/>
          </a:p>
          <a:p>
            <a:endParaRPr lang="nl-NL" dirty="0"/>
          </a:p>
          <a:p>
            <a:endParaRPr lang="nl-NL" dirty="0"/>
          </a:p>
        </p:txBody>
      </p:sp>
    </p:spTree>
    <p:extLst>
      <p:ext uri="{BB962C8B-B14F-4D97-AF65-F5344CB8AC3E}">
        <p14:creationId xmlns:p14="http://schemas.microsoft.com/office/powerpoint/2010/main" val="610140764"/>
      </p:ext>
    </p:extLst>
  </p:cSld>
  <p:clrMapOvr>
    <a:masterClrMapping/>
  </p:clrMapOvr>
</p:sld>
</file>

<file path=ppt/theme/theme1.xml><?xml version="1.0" encoding="utf-8"?>
<a:theme xmlns:a="http://schemas.openxmlformats.org/drawingml/2006/main" name="DNB Huisstijl Lichte Achtergrond 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NB Taak Document" ma:contentTypeID="0x0101001A9AF98CE4D646E7BAD5E0A615FBC45700531684C5AA7845B1B8AD3BF3F8A4C4F800E02BBBF9D4426A47BA39998AA3918E4D" ma:contentTypeVersion="48" ma:contentTypeDescription="DNB Taak Document" ma:contentTypeScope="" ma:versionID="dfc246fb1af14313028bcb39320c5a72">
  <xsd:schema xmlns:xsd="http://www.w3.org/2001/XMLSchema" xmlns:xs="http://www.w3.org/2001/XMLSchema" xmlns:p="http://schemas.microsoft.com/office/2006/metadata/properties" xmlns:ns2="d9eb7c7e-3a87-48dc-a7b7-365e1e85ed01" xmlns:ns3="c5f5989e-224c-45be-9b5a-af85a546c6ca" xmlns:ns5="http://schemas.dnb.nl/sharepoint" xmlns:ns6="a2df28cd-3353-46b2-8dbf-6c0a8f58984f" targetNamespace="http://schemas.microsoft.com/office/2006/metadata/properties" ma:root="true" ma:fieldsID="91013978216dfb7ca896303283889dd3" ns2:_="" ns3:_="" ns5:_="" ns6:_="">
    <xsd:import namespace="d9eb7c7e-3a87-48dc-a7b7-365e1e85ed01"/>
    <xsd:import namespace="c5f5989e-224c-45be-9b5a-af85a546c6ca"/>
    <xsd:import namespace="http://schemas.dnb.nl/sharepoint"/>
    <xsd:import namespace="a2df28cd-3353-46b2-8dbf-6c0a8f58984f"/>
    <xsd:element name="properties">
      <xsd:complexType>
        <xsd:sequence>
          <xsd:element name="documentManagement">
            <xsd:complexType>
              <xsd:all>
                <xsd:element ref="ns3:Organisatie" minOccurs="0"/>
                <xsd:element ref="ns2:DNB_AuteurFix" minOccurs="0"/>
                <xsd:element ref="ns2:DNB_Ontvanger" minOccurs="0"/>
                <xsd:element ref="ns2:DNB_CCOntvanger" minOccurs="0"/>
                <xsd:element ref="ns2:DNB_Opmerkingen" minOccurs="0"/>
                <xsd:element ref="ns2:DNB_Sjabloon" minOccurs="0"/>
                <xsd:element ref="ns2:DNB_EmTo" minOccurs="0"/>
                <xsd:element ref="ns2:DNB_EmFromName" minOccurs="0"/>
                <xsd:element ref="ns2:DNB_EmCC" minOccurs="0"/>
                <xsd:element ref="ns2:DNB_EmDate" minOccurs="0"/>
                <xsd:element ref="ns2:DNB_EmAttachCount" minOccurs="0"/>
                <xsd:element ref="ns2:DNB_EmAttachmentNames" minOccurs="0"/>
                <xsd:element ref="ns2:DNB_Distributie" minOccurs="0"/>
                <xsd:element ref="ns3:c2e1cf37d6674dcb9f4ce571809167eb" minOccurs="0"/>
                <xsd:element ref="ns5:_dlc_DocId" minOccurs="0"/>
                <xsd:element ref="ns3:l9d6f49d57304f408b5e32da9670157e" minOccurs="0"/>
                <xsd:element ref="ns2:m2811a07b6c6fd47188d63596ada41d4" minOccurs="0"/>
                <xsd:element ref="ns3:Organisatie_x003a__x0020_CRM_x0020_Relatie_x0020_Number" minOccurs="0"/>
                <xsd:element ref="ns2:f416c62b8084a6924c1caabc0cb60db6" minOccurs="0"/>
                <xsd:element ref="ns2:TaxCatchAll" minOccurs="0"/>
                <xsd:element ref="ns2:TaxCatchAllLabel" minOccurs="0"/>
                <xsd:element ref="ns3:Relaties_ID" minOccurs="0"/>
                <xsd:element ref="ns2:_dlc_DocIdPersistId" minOccurs="0"/>
                <xsd:element ref="ns3:Organisatie_x003a__x0020_MDM_x0020_Number" minOccurs="0"/>
                <xsd:element ref="ns2:od8e6e3d90a0498c44d1c8f50b765f78" minOccurs="0"/>
                <xsd:element ref="ns2:ef189d77d5a08c10ca8e23768a023939" minOccurs="0"/>
                <xsd:element ref="ns2:ce43ac4ada01bb4f0f5218f9cc256b90" minOccurs="0"/>
                <xsd:element ref="ns2:f27c6947f90dbcc26c2855261688dc52" minOccurs="0"/>
                <xsd:element ref="ns5:_dlc_DocIdUrl" minOccurs="0"/>
                <xsd:element ref="ns2:lda0e043566dcacd3d66b94d90c3f946"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7c7e-3a87-48dc-a7b7-365e1e85ed01" elementFormDefault="qualified">
    <xsd:import namespace="http://schemas.microsoft.com/office/2006/documentManagement/types"/>
    <xsd:import namespace="http://schemas.microsoft.com/office/infopath/2007/PartnerControls"/>
    <xsd:element name="DNB_AuteurFix" ma:index="10" nillable="true" ma:displayName="Author" ma:SearchPeopleOnly="false" ma:internalName="DNB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ntvanger" ma:index="11" nillable="true" ma:displayName="Recipient" ma:SearchPeopleOnly="false" ma:internalName="DNB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CCOntvanger" ma:index="12" nillable="true" ma:displayName="CC Recipient" ma:SearchPeopleOnly="false" ma:internalName="DNB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pmerkingen" ma:index="13" nillable="true" ma:displayName="Remarks" ma:hidden="true" ma:internalName="DNB_Opmerkingen">
      <xsd:simpleType>
        <xsd:restriction base="dms:Note"/>
      </xsd:simpleType>
    </xsd:element>
    <xsd:element name="DNB_Sjabloon" ma:index="14" nillable="true" ma:displayName="Sjabloon" ma:hidden="true" ma:internalName="DNB_Sjabloon">
      <xsd:simpleType>
        <xsd:restriction base="dms:Text"/>
      </xsd:simpleType>
    </xsd:element>
    <xsd:element name="DNB_EmTo" ma:index="15" nillable="true" ma:displayName="E-mail To" ma:hidden="true" ma:internalName="DNB_EmTo">
      <xsd:simpleType>
        <xsd:restriction base="dms:Note">
          <xsd:maxLength value="255"/>
        </xsd:restriction>
      </xsd:simpleType>
    </xsd:element>
    <xsd:element name="DNB_EmFromName" ma:index="16" nillable="true" ma:displayName="E-mail From" ma:hidden="true" ma:internalName="DNB_EmFromName">
      <xsd:simpleType>
        <xsd:restriction base="dms:Text"/>
      </xsd:simpleType>
    </xsd:element>
    <xsd:element name="DNB_EmCC" ma:index="17" nillable="true" ma:displayName="E-mail CC" ma:hidden="true" ma:internalName="DNB_EmCC">
      <xsd:simpleType>
        <xsd:restriction base="dms:Note">
          <xsd:maxLength value="255"/>
        </xsd:restriction>
      </xsd:simpleType>
    </xsd:element>
    <xsd:element name="DNB_EmDate" ma:index="18" nillable="true" ma:displayName="E-mail Date" ma:hidden="true" ma:internalName="DNB_EmDate">
      <xsd:simpleType>
        <xsd:restriction base="dms:DateTime"/>
      </xsd:simpleType>
    </xsd:element>
    <xsd:element name="DNB_EmAttachCount" ma:index="19" nillable="true" ma:displayName="E-mail Attachment Count" ma:hidden="true" ma:internalName="DNB_EmAttachCount">
      <xsd:simpleType>
        <xsd:restriction base="dms:Text"/>
      </xsd:simpleType>
    </xsd:element>
    <xsd:element name="DNB_EmAttachmentNames" ma:index="20" nillable="true" ma:displayName="E-mail Attachment Names" ma:hidden="true" ma:internalName="DNB_EmAttachmentNames">
      <xsd:simpleType>
        <xsd:restriction base="dms:Note">
          <xsd:maxLength value="255"/>
        </xsd:restriction>
      </xsd:simpleType>
    </xsd:element>
    <xsd:element name="DNB_Distributie" ma:index="21" nillable="true" ma:displayName="Distributie" ma:default="False" ma:internalName="DNB_Distributie">
      <xsd:simpleType>
        <xsd:restriction base="dms:Boolean"/>
      </xsd:simpleType>
    </xsd:element>
    <xsd:element name="m2811a07b6c6fd47188d63596ada41d4" ma:index="26" nillable="true" ma:taxonomy="true" ma:internalName="m2811a07b6c6fd47188d63596ada41d4" ma:taxonomyFieldName="DNB_Afdeling" ma:displayName="Department" ma:fieldId="{62811a07-b6c6-fd47-188d-63596ada41d4}" ma:sspId="b8135cd8-dd77-44d6-bdcc-adbf336672a2" ma:termSetId="f1bb8585-b79d-427a-822a-3c18649c7534" ma:anchorId="b61b89a1-fb9f-476c-9b0d-f5c5c893d3bc" ma:open="false" ma:isKeyword="false">
      <xsd:complexType>
        <xsd:sequence>
          <xsd:element ref="pc:Terms" minOccurs="0" maxOccurs="1"/>
        </xsd:sequence>
      </xsd:complexType>
    </xsd:element>
    <xsd:element name="f416c62b8084a6924c1caabc0cb60db6" ma:index="28" nillable="true" ma:taxonomy="true" ma:internalName="f416c62b8084a6924c1caabc0cb60db6" ma:taxonomyFieldName="DNB_Divisie" ma:displayName="Division" ma:fieldId="{f416c62b-8084-a692-4c1c-aabc0cb60db6}" ma:sspId="b8135cd8-dd77-44d6-bdcc-adbf336672a2" ma:termSetId="f1bb8585-b79d-427a-822a-3c18649c7534" ma:anchorId="b61b89a1-fb9f-476c-9b0d-f5c5c893d3bc" ma:open="false" ma:isKeyword="false">
      <xsd:complexType>
        <xsd:sequence>
          <xsd:element ref="pc:Terms" minOccurs="0" maxOccurs="1"/>
        </xsd:sequence>
      </xsd:complexType>
    </xsd:element>
    <xsd:element name="TaxCatchAll" ma:index="29" nillable="true" ma:displayName="Taxonomy Catch All Column" ma:description="" ma:hidden="true" ma:list="{aa2c6a42-adc5-4310-9316-aec41d311428}" ma:internalName="TaxCatchAll" ma:showField="CatchAllData" ma:web="d9eb7c7e-3a87-48dc-a7b7-365e1e85ed01">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aa2c6a42-adc5-4310-9316-aec41d311428}" ma:internalName="TaxCatchAllLabel" ma:readOnly="true" ma:showField="CatchAllDataLabel" ma:web="d9eb7c7e-3a87-48dc-a7b7-365e1e85ed01">
      <xsd:complexType>
        <xsd:complexContent>
          <xsd:extension base="dms:MultiChoiceLookup">
            <xsd:sequence>
              <xsd:element name="Value" type="dms:Lookup" maxOccurs="unbounded" minOccurs="0"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od8e6e3d90a0498c44d1c8f50b765f78" ma:index="38" ma:taxonomy="true" ma:internalName="od8e6e3d90a0498c44d1c8f50b765f78" ma:taxonomyFieldName="DNB_Taaklabel" ma:displayName="DNB Label" ma:readOnly="false" ma:default="" ma:fieldId="{8d8e6e3d-90a0-498c-44d1-c8f50b765f78}" ma:taxonomyMulti="true" ma:sspId="b8135cd8-dd77-44d6-bdcc-adbf336672a2" ma:termSetId="090b21a2-0fe0-4d6c-a6c2-301ed207ecf5" ma:anchorId="8628d5f5-c2c8-46f5-84c2-eca9a147b04b" ma:open="false" ma:isKeyword="false">
      <xsd:complexType>
        <xsd:sequence>
          <xsd:element ref="pc:Terms" minOccurs="0" maxOccurs="1"/>
        </xsd:sequence>
      </xsd:complexType>
    </xsd:element>
    <xsd:element name="ef189d77d5a08c10ca8e23768a023939" ma:index="39" nillable="true" ma:taxonomy="true" ma:internalName="ef189d77d5a08c10ca8e23768a023939" ma:taxonomyFieldName="DNB_Maand_2" ma:displayName="Maand" ma:default="" ma:fieldId="{ef189d77-d5a0-8c10-ca8e-23768a023939}" ma:sspId="b8135cd8-dd77-44d6-bdcc-adbf336672a2" ma:termSetId="f6b5b645-2bcf-43c9-aaf0-20226bd2c571" ma:anchorId="00000000-0000-0000-0000-000000000000" ma:open="false" ma:isKeyword="false">
      <xsd:complexType>
        <xsd:sequence>
          <xsd:element ref="pc:Terms" minOccurs="0" maxOccurs="1"/>
        </xsd:sequence>
      </xsd:complexType>
    </xsd:element>
    <xsd:element name="ce43ac4ada01bb4f0f5218f9cc256b90" ma:index="41" nillable="true" ma:taxonomy="true" ma:internalName="ce43ac4ada01bb4f0f5218f9cc256b90" ma:taxonomyFieldName="DNB_Documenttype_2" ma:displayName="Documenttype" ma:default="" ma:fieldId="{ce43ac4a-da01-bb4f-0f52-18f9cc256b90}" ma:sspId="b8135cd8-dd77-44d6-bdcc-adbf336672a2" ma:termSetId="395ce03d-0244-47ca-98a5-087ed0cdc9ff" ma:anchorId="00000000-0000-0000-0000-000000000000" ma:open="false" ma:isKeyword="false">
      <xsd:complexType>
        <xsd:sequence>
          <xsd:element ref="pc:Terms" minOccurs="0" maxOccurs="1"/>
        </xsd:sequence>
      </xsd:complexType>
    </xsd:element>
    <xsd:element name="f27c6947f90dbcc26c2855261688dc52" ma:index="43" nillable="true" ma:taxonomy="true" ma:internalName="f27c6947f90dbcc26c2855261688dc52" ma:taxonomyFieldName="DNB_Kwartaal_2" ma:displayName="Kwartaal" ma:default="" ma:fieldId="{f27c6947-f90d-bcc2-6c28-55261688dc52}" ma:taxonomyMulti="true" ma:sspId="b8135cd8-dd77-44d6-bdcc-adbf336672a2" ma:termSetId="5cf15384-c203-49ab-87f3-76420bbd4310" ma:anchorId="00000000-0000-0000-0000-000000000000" ma:open="false" ma:isKeyword="false">
      <xsd:complexType>
        <xsd:sequence>
          <xsd:element ref="pc:Terms" minOccurs="0" maxOccurs="1"/>
        </xsd:sequence>
      </xsd:complexType>
    </xsd:element>
    <xsd:element name="lda0e043566dcacd3d66b94d90c3f946" ma:index="46" nillable="true" ma:taxonomy="true" ma:internalName="lda0e043566dcacd3d66b94d90c3f946" ma:taxonomyFieldName="DNB_Status" ma:displayName="Document Set Status" ma:default="3;#Lopend|9178452f-7c5d-4617-8a9d-cb6cbffbcbfc" ma:fieldId="{5da0e043-566d-cacd-3d66-b94d90c3f946}" ma:sspId="b8135cd8-dd77-44d6-bdcc-adbf336672a2" ma:termSetId="2eefb460-0590-4983-a377-038033dfb5f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f5989e-224c-45be-9b5a-af85a546c6ca" elementFormDefault="qualified">
    <xsd:import namespace="http://schemas.microsoft.com/office/2006/documentManagement/types"/>
    <xsd:import namespace="http://schemas.microsoft.com/office/infopath/2007/PartnerControls"/>
    <xsd:element name="Organisatie" ma:index="3" nillable="true" ma:displayName="Organisatie" ma:internalName="Organisatie">
      <xsd:complexType>
        <xsd:simpleContent>
          <xsd:extension base="dms:BusinessDataPrimaryField">
            <xsd:attribute name="BdcField" type="xsd:string" fixed="naam"/>
            <xsd:attribute name="RelatedFieldWssStaticName" type="xsd:string" fixed="Relaties_ID"/>
            <xsd:attribute name="SecondaryFieldBdcNames" type="xsd:string" fixed="17%2010%20CrmRelatienummer%20relatieID%206"/>
            <xsd:attribute name="SecondaryFieldsWssStaticNames" type="xsd:string" fixed="56%2042%20Organisatie%5Fx003a%5F%5Fx0020%5FCRM%5Fx0020%5FRelatie%5Fx0020%5FNumber%20Organisatie%5Fx003a%5F%5Fx0020%5FMDM%5Fx0020%5FNumber%206"/>
            <xsd:attribute name="SystemInstance" type="xsd:string" fixed="CrmBiztalkProxy"/>
            <xsd:attribute name="EntityNamespace" type="xsd:string" fixed="dnb.werken20.sharepoint.crmbiztalk"/>
            <xsd:attribute name="EntityName" type="xsd:string" fixed="Relaties"/>
            <xsd:attribute name="RelatedFieldBDCField" type="xsd:string" fixed=""/>
            <xsd:attribute name="Resolved" type="xsd:string" fixed="true"/>
          </xsd:extension>
        </xsd:simpleContent>
      </xsd:complexType>
    </xsd:element>
    <xsd:element name="c2e1cf37d6674dcb9f4ce571809167eb" ma:index="23" nillable="true" ma:taxonomy="true" ma:internalName="c2e1cf37d6674dcb9f4ce571809167eb0" ma:taxonomyFieldName="DNB_Organisatie" ma:displayName="Organisatie" ma:fieldId="{c2e1cf37-d667-4dcb-9f4c-e571809167eb}" ma:sspId="b8135cd8-dd77-44d6-bdcc-adbf336672a2" ma:termSetId="cff3295c-381d-4bfc-9d04-386d5e3f8dda" ma:anchorId="00000000-0000-0000-0000-000000000000" ma:open="false" ma:isKeyword="false">
      <xsd:complexType>
        <xsd:sequence>
          <xsd:element ref="pc:Terms" minOccurs="0" maxOccurs="1"/>
        </xsd:sequence>
      </xsd:complexType>
    </xsd:element>
    <xsd:element name="l9d6f49d57304f408b5e32da9670157e" ma:index="25" nillable="true" ma:taxonomy="true" ma:internalName="l9d6f49d57304f408b5e32da9670157e" ma:taxonomyFieldName="Jaar" ma:displayName="Jaar" ma:default="532;#2019|addc9769-8b09-4f69-81b6-0ac32c956da8" ma:fieldId="{59d6f49d-5730-4f40-8b5e-32da9670157e}" ma:taxonomyMulti="true" ma:sspId="b8135cd8-dd77-44d6-bdcc-adbf336672a2" ma:termSetId="6f132419-79c5-44a3-b449-cfea9414959a" ma:anchorId="00000000-0000-0000-0000-000000000000" ma:open="false" ma:isKeyword="false">
      <xsd:complexType>
        <xsd:sequence>
          <xsd:element ref="pc:Terms" minOccurs="0" maxOccurs="1"/>
        </xsd:sequence>
      </xsd:complexType>
    </xsd:element>
    <xsd:element name="Organisatie_x003a__x0020_CRM_x0020_Relatie_x0020_Number" ma:index="27" nillable="true" ma:displayName="Organisatie: CRM Relatie Number" ma:internalName="Organisatie_x003a__x0020_CRM_x0020_Relatie_x0020_Number">
      <xsd:complexType>
        <xsd:simpleContent>
          <xsd:extension base="dms:BusinessDataSecondaryField">
            <xsd:attribute name="BdcField" type="xsd:string" fixed="CrmRelatienummer"/>
          </xsd:extension>
        </xsd:simpleContent>
      </xsd:complexType>
    </xsd:element>
    <xsd:element name="Relaties_ID" ma:index="33" nillable="true" ma:displayName="Relaties_ID" ma:hidden="true" ma:internalName="Relaties_ID">
      <xsd:complexType>
        <xsd:simpleContent>
          <xsd:extension base="dms:BusinessDataSecondaryField">
            <xsd:attribute name="BdcField" type="xsd:string" fixed="Relaties_ID"/>
          </xsd:extension>
        </xsd:simpleContent>
      </xsd:complexType>
    </xsd:element>
    <xsd:element name="Organisatie_x003a__x0020_MDM_x0020_Number" ma:index="37" nillable="true" ma:displayName="Organisatie: MDM Number" ma:internalName="Organisatie_x003a__x0020_MDM_x0020_Number">
      <xsd:complexType>
        <xsd:simpleContent>
          <xsd:extension base="dms:BusinessDataSecondaryField">
            <xsd:attribute name="BdcField" type="xsd:string" fixed="relatieID"/>
          </xsd:extension>
        </xsd:simpleContent>
      </xsd:complexType>
    </xsd:element>
  </xsd:schema>
  <xsd:schema xmlns:xsd="http://www.w3.org/2001/XMLSchema" xmlns:xs="http://www.w3.org/2001/XMLSchema" xmlns:dms="http://schemas.microsoft.com/office/2006/documentManagement/types" xmlns:pc="http://schemas.microsoft.com/office/infopath/2007/PartnerControls" targetNamespace="http://schemas.dnb.nl/sharepoint"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4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f28cd-3353-46b2-8dbf-6c0a8f58984f" elementFormDefault="qualified">
    <xsd:import namespace="http://schemas.microsoft.com/office/2006/documentManagement/types"/>
    <xsd:import namespace="http://schemas.microsoft.com/office/infopath/2007/PartnerControls"/>
    <xsd:element name="SharedWithUsers" ma:index="4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0"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3213a6-3d3a-4fd1-b2e1-5dac641bbf5e" ContentTypeId="0x0101001A9AF98CE4D646E7BAD5E0A615FBC45700531684C5AA7845B1B8AD3BF3F8A4C4F8" PreviousValue="false"/>
</file>

<file path=customXml/item5.xml><?xml version="1.0" encoding="utf-8"?>
<p:properties xmlns:p="http://schemas.microsoft.com/office/2006/metadata/properties" xmlns:xsi="http://www.w3.org/2001/XMLSchema-instance" xmlns:pc="http://schemas.microsoft.com/office/infopath/2007/PartnerControls">
  <documentManagement>
    <TaxCatchAll xmlns="d9eb7c7e-3a87-48dc-a7b7-365e1e85ed01">
      <Value>147</Value>
      <Value>1285</Value>
      <Value>59</Value>
      <Value>3</Value>
      <Value>2</Value>
      <Value>334</Value>
    </TaxCatchAll>
    <l9d6f49d57304f408b5e32da9670157e xmlns="c5f5989e-224c-45be-9b5a-af85a546c6ca">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a6b579ff-7a8e-4771-9519-ae9302761534</TermId>
        </TermInfo>
      </Terms>
    </l9d6f49d57304f408b5e32da9670157e>
    <Organisatie_x003a__x0020_MDM_x0020_Number xmlns="c5f5989e-224c-45be-9b5a-af85a546c6ca" xsi:nil="true"/>
    <Organisatie_x003a__x0020_CRM_x0020_Relatie_x0020_Number xmlns="c5f5989e-224c-45be-9b5a-af85a546c6ca" xsi:nil="true"/>
    <Organisatie xmlns="c5f5989e-224c-45be-9b5a-af85a546c6ca" xsi:nil="true" Resolved="true"/>
    <Relaties_ID xmlns="c5f5989e-224c-45be-9b5a-af85a546c6ca" xsi:nil="true"/>
    <c2e1cf37d6674dcb9f4ce571809167eb xmlns="c5f5989e-224c-45be-9b5a-af85a546c6ca">
      <Terms xmlns="http://schemas.microsoft.com/office/infopath/2007/PartnerControls"/>
    </c2e1cf37d6674dcb9f4ce571809167eb>
    <od8e6e3d90a0498c44d1c8f50b765f78 xmlns="d9eb7c7e-3a87-48dc-a7b7-365e1e85ed01">
      <Terms xmlns="http://schemas.microsoft.com/office/infopath/2007/PartnerControls">
        <TermInfo xmlns="http://schemas.microsoft.com/office/infopath/2007/PartnerControls">
          <TermName xmlns="http://schemas.microsoft.com/office/infopath/2007/PartnerControls">Overleggen</TermName>
          <TermId xmlns="http://schemas.microsoft.com/office/infopath/2007/PartnerControls">30d92b8d-dbc2-4934-a30b-1db52bb28c5a</TermId>
        </TermInfo>
      </Terms>
    </od8e6e3d90a0498c44d1c8f50b765f78>
    <DNB_Sjabloon xmlns="d9eb7c7e-3a87-48dc-a7b7-365e1e85ed01" xsi:nil="true"/>
    <DNB_EmAttachCount xmlns="d9eb7c7e-3a87-48dc-a7b7-365e1e85ed01" xsi:nil="true"/>
    <f27c6947f90dbcc26c2855261688dc52 xmlns="d9eb7c7e-3a87-48dc-a7b7-365e1e85ed01">
      <Terms xmlns="http://schemas.microsoft.com/office/infopath/2007/PartnerControls"/>
    </f27c6947f90dbcc26c2855261688dc52>
    <DNB_Distributie xmlns="d9eb7c7e-3a87-48dc-a7b7-365e1e85ed01">false</DNB_Distributie>
    <m2811a07b6c6fd47188d63596ada41d4 xmlns="d9eb7c7e-3a87-48dc-a7b7-365e1e85ed01">
      <Terms xmlns="http://schemas.microsoft.com/office/infopath/2007/PartnerControls">
        <TermInfo xmlns="http://schemas.microsoft.com/office/infopath/2007/PartnerControls">
          <TermName xmlns="http://schemas.microsoft.com/office/infopath/2007/PartnerControls">Monetaire ＆ Bancaire Statistieken</TermName>
          <TermId xmlns="http://schemas.microsoft.com/office/infopath/2007/PartnerControls">5e7e6a2e-438e-4f67-a35e-de9e371d0453</TermId>
        </TermInfo>
      </Terms>
    </m2811a07b6c6fd47188d63596ada41d4>
    <ef189d77d5a08c10ca8e23768a023939 xmlns="d9eb7c7e-3a87-48dc-a7b7-365e1e85ed01">
      <Terms xmlns="http://schemas.microsoft.com/office/infopath/2007/PartnerControls"/>
    </ef189d77d5a08c10ca8e23768a023939>
    <ce43ac4ada01bb4f0f5218f9cc256b90 xmlns="d9eb7c7e-3a87-48dc-a7b7-365e1e85ed01">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bd77293d-cfd4-4f08-b696-d414fa051905</TermId>
        </TermInfo>
      </Terms>
    </ce43ac4ada01bb4f0f5218f9cc256b90>
    <DNB_CCOntvanger xmlns="d9eb7c7e-3a87-48dc-a7b7-365e1e85ed01">
      <UserInfo>
        <DisplayName/>
        <AccountId xsi:nil="true"/>
        <AccountType/>
      </UserInfo>
    </DNB_CCOntvanger>
    <DNB_EmAttachmentNames xmlns="d9eb7c7e-3a87-48dc-a7b7-365e1e85ed01" xsi:nil="true"/>
    <DNB_AuteurFix xmlns="d9eb7c7e-3a87-48dc-a7b7-365e1e85ed01">
      <UserInfo>
        <DisplayName>i:0#.f|membership|h.smid@dnb.nl,#i:0#.f|membership|h.smid@dnb.nl,#h.smid@dnb.nl,#,#Smid, H. (Hugo) (STAT_MBS),#,#STAT_MBS,#Beleid</DisplayName>
        <AccountId>119</AccountId>
        <AccountType/>
      </UserInfo>
    </DNB_AuteurFix>
    <f416c62b8084a6924c1caabc0cb60db6 xmlns="d9eb7c7e-3a87-48dc-a7b7-365e1e85ed01">
      <Terms xmlns="http://schemas.microsoft.com/office/infopath/2007/PartnerControls">
        <TermInfo xmlns="http://schemas.microsoft.com/office/infopath/2007/PartnerControls">
          <TermName xmlns="http://schemas.microsoft.com/office/infopath/2007/PartnerControls">Statistiek</TermName>
          <TermId xmlns="http://schemas.microsoft.com/office/infopath/2007/PartnerControls">08372b17-7c7a-4a93-a22f-abf489991f02</TermId>
        </TermInfo>
      </Terms>
    </f416c62b8084a6924c1caabc0cb60db6>
    <lda0e043566dcacd3d66b94d90c3f946 xmlns="d9eb7c7e-3a87-48dc-a7b7-365e1e85ed01">
      <Terms xmlns="http://schemas.microsoft.com/office/infopath/2007/PartnerControls">
        <TermInfo xmlns="http://schemas.microsoft.com/office/infopath/2007/PartnerControls">
          <TermName xmlns="http://schemas.microsoft.com/office/infopath/2007/PartnerControls">Lopend</TermName>
          <TermId xmlns="http://schemas.microsoft.com/office/infopath/2007/PartnerControls">9178452f-7c5d-4617-8a9d-cb6cbffbcbfc</TermId>
        </TermInfo>
      </Terms>
    </lda0e043566dcacd3d66b94d90c3f946>
    <DNB_Ontvanger xmlns="d9eb7c7e-3a87-48dc-a7b7-365e1e85ed01">
      <UserInfo>
        <DisplayName/>
        <AccountId xsi:nil="true"/>
        <AccountType/>
      </UserInfo>
    </DNB_Ontvanger>
    <DNB_EmTo xmlns="d9eb7c7e-3a87-48dc-a7b7-365e1e85ed01" xsi:nil="true"/>
    <DNB_EmCC xmlns="d9eb7c7e-3a87-48dc-a7b7-365e1e85ed01" xsi:nil="true"/>
    <DNB_EmFromName xmlns="d9eb7c7e-3a87-48dc-a7b7-365e1e85ed01" xsi:nil="true"/>
    <DNB_Opmerkingen xmlns="d9eb7c7e-3a87-48dc-a7b7-365e1e85ed01" xsi:nil="true"/>
    <DNB_EmDate xmlns="d9eb7c7e-3a87-48dc-a7b7-365e1e85ed01" xsi:nil="true"/>
    <_dlc_DocId xmlns="http://schemas.dnb.nl/sharepoint">T050-1011842924-4700</_dlc_DocId>
    <_dlc_DocIdUrl xmlns="http://schemas.dnb.nl/sharepoint">
      <Url>https://dnbnl.sharepoint.com/sites/TK-Statistiek/StatistiekenMacroEconomisch/_layouts/15/DocIdRedir.aspx?ID=T050-1011842924-4700</Url>
      <Description>T050-1011842924-4700</Description>
    </_dlc_DocIdUrl>
  </documentManagement>
</p:properties>
</file>

<file path=customXml/itemProps1.xml><?xml version="1.0" encoding="utf-8"?>
<ds:datastoreItem xmlns:ds="http://schemas.openxmlformats.org/officeDocument/2006/customXml" ds:itemID="{49F6CFCC-62DA-4DEB-929F-D71433064A4A}">
  <ds:schemaRefs>
    <ds:schemaRef ds:uri=""/>
    <ds:schemaRef ds:uri="http://schemas.microsoft.com/sharepoint/events"/>
  </ds:schemaRefs>
</ds:datastoreItem>
</file>

<file path=customXml/itemProps2.xml><?xml version="1.0" encoding="utf-8"?>
<ds:datastoreItem xmlns:ds="http://schemas.openxmlformats.org/officeDocument/2006/customXml" ds:itemID="{F91F4503-B597-4F2F-8727-59C154CB54D7}">
  <ds:schemaRefs>
    <ds:schemaRef ds:uri="http://schemas.microsoft.com/sharepoint/v3/contenttype/forms"/>
  </ds:schemaRefs>
</ds:datastoreItem>
</file>

<file path=customXml/itemProps3.xml><?xml version="1.0" encoding="utf-8"?>
<ds:datastoreItem xmlns:ds="http://schemas.openxmlformats.org/officeDocument/2006/customXml" ds:itemID="{5F51A3D8-4377-40A8-AB4D-ECEFA42DF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b7c7e-3a87-48dc-a7b7-365e1e85ed01"/>
    <ds:schemaRef ds:uri="c5f5989e-224c-45be-9b5a-af85a546c6ca"/>
    <ds:schemaRef ds:uri="http://schemas.dnb.nl/sharepoint"/>
    <ds:schemaRef ds:uri="a2df28cd-3353-46b2-8dbf-6c0a8f589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9F4530-9C8C-4BB9-BDD9-0D2BA93A6628}">
  <ds:schemaRefs>
    <ds:schemaRef ds:uri="Microsoft.SharePoint.Taxonomy.ContentTypeSync"/>
  </ds:schemaRefs>
</ds:datastoreItem>
</file>

<file path=customXml/itemProps5.xml><?xml version="1.0" encoding="utf-8"?>
<ds:datastoreItem xmlns:ds="http://schemas.openxmlformats.org/officeDocument/2006/customXml" ds:itemID="{7E82F3A7-1EEA-41CF-A661-43374DDC6247}">
  <ds:schemaRefs>
    <ds:schemaRef ds:uri="http://purl.org/dc/dcmitype/"/>
    <ds:schemaRef ds:uri="c5f5989e-224c-45be-9b5a-af85a546c6ca"/>
    <ds:schemaRef ds:uri="http://purl.org/dc/terms/"/>
    <ds:schemaRef ds:uri="d9eb7c7e-3a87-48dc-a7b7-365e1e85ed01"/>
    <ds:schemaRef ds:uri="http://schemas.microsoft.com/office/2006/metadata/properties"/>
    <ds:schemaRef ds:uri="http://schemas.dnb.nl/sharepoint"/>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a2df28cd-3353-46b2-8dbf-6c0a8f58984f"/>
    <ds:schemaRef ds:uri="http://purl.org/dc/elements/1.1/"/>
  </ds:schemaRefs>
</ds:datastoreItem>
</file>

<file path=docMetadata/LabelInfo.xml><?xml version="1.0" encoding="utf-8"?>
<clbl:labelList xmlns:clbl="http://schemas.microsoft.com/office/2020/mipLabelMetadata">
  <clbl:label id="{ec7cb471-bbb9-48fe-b85f-0bdddd48d306}" enabled="1" method="Standard" siteId="{9ecbd628-0072-405d-8567-32c6750b0d3e}" removed="0"/>
</clbl:labelList>
</file>

<file path=docProps/app.xml><?xml version="1.0" encoding="utf-8"?>
<Properties xmlns="http://schemas.openxmlformats.org/officeDocument/2006/extended-properties" xmlns:vt="http://schemas.openxmlformats.org/officeDocument/2006/docPropsVTypes">
  <Template/>
  <TotalTime>248</TotalTime>
  <Words>766</Words>
  <Application>Microsoft Office PowerPoint</Application>
  <PresentationFormat>Diavoorstelling (4:3)</PresentationFormat>
  <Paragraphs>164</Paragraphs>
  <Slides>8</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Verdana</vt:lpstr>
      <vt:lpstr>Wingdings</vt:lpstr>
      <vt:lpstr>DNB Huisstijl Lichte Achtergrond 4x3</vt:lpstr>
      <vt:lpstr> BSI-taxonomie versie 2.1.0 (NL, for EN see below) </vt:lpstr>
      <vt:lpstr>BSI update versie 2.1.0</vt:lpstr>
      <vt:lpstr>Wijzigingen (1)</vt:lpstr>
      <vt:lpstr>Wijzigingen (2)</vt:lpstr>
      <vt:lpstr> BSI-taxonomy versie 2.1.0 </vt:lpstr>
      <vt:lpstr>BSI update version 2.1.0</vt:lpstr>
      <vt:lpstr>Changes (1)</vt:lpstr>
      <vt:lpstr>Changes (2)</vt:lpstr>
    </vt:vector>
  </TitlesOfParts>
  <Company>De Nederlandsche Bank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WGMSR_slides_19_april 2023</dc:title>
  <dc:creator>Maas, mw. L.</dc:creator>
  <dc:description/>
  <cp:lastModifiedBy>Klein Teeselink, H.J.R. (Henk) (STAT_MON)</cp:lastModifiedBy>
  <cp:revision>3</cp:revision>
  <cp:lastPrinted>2019-11-06T10:13:41Z</cp:lastPrinted>
  <dcterms:created xsi:type="dcterms:W3CDTF">2015-03-13T12:52:45Z</dcterms:created>
  <dcterms:modified xsi:type="dcterms:W3CDTF">2023-07-06T11:28:53Z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0x0101001A9AF98CE4D646E7BAD5E0A615FBC45700531684C5AA7845B1B8AD3BF3F8A4C4F800E02BBBF9D4426A47BA39998AA3918E4D</vt:lpwstr>
  </property>
  <property fmtid="{D5CDD505-2E9C-101B-9397-08002B2CF9AE}" pid="3" name="nfb347e1221645fda76d4c48becd33cd">
    <vt:lpwstr>Lopend|9178452f-7c5d-4617-8a9d-cb6cbffbcbfc</vt:lpwstr>
  </property>
  <property fmtid="{D5CDD505-2E9C-101B-9397-08002B2CF9AE}" pid="4" name="_dlc_DocIdItemGuid">
    <vt:lpwstr>229f8698-2595-461f-b08c-51e7ca0d32e5</vt:lpwstr>
  </property>
  <property fmtid="{D5CDD505-2E9C-101B-9397-08002B2CF9AE}" pid="5" name="DNB-Divisie">
    <vt:lpwstr>2;#Statistiek|08372b17-7c7a-4a93-a22f-abf489991f02</vt:lpwstr>
  </property>
  <property fmtid="{D5CDD505-2E9C-101B-9397-08002B2CF9AE}" pid="6" name="DNB-Taaklabel">
    <vt:lpwstr/>
  </property>
  <property fmtid="{D5CDD505-2E9C-101B-9397-08002B2CF9AE}" pid="7" name="Gremium/Instituut">
    <vt:lpwstr/>
  </property>
  <property fmtid="{D5CDD505-2E9C-101B-9397-08002B2CF9AE}" pid="8" name="DNB-Status">
    <vt:lpwstr>3;#Lopend|9178452f-7c5d-4617-8a9d-cb6cbffbcbfc</vt:lpwstr>
  </property>
  <property fmtid="{D5CDD505-2E9C-101B-9397-08002B2CF9AE}" pid="9" name="DNB-SecurityLevel">
    <vt:lpwstr>43;#DNB-UNRESTRICTED|2ea0aa57-80a3-4f67-9a8d-cb9c5b6ba549</vt:lpwstr>
  </property>
  <property fmtid="{D5CDD505-2E9C-101B-9397-08002B2CF9AE}" pid="10" name="DNB-Afdeling">
    <vt:lpwstr>59;#Monetaire ＆ Bancaire Statistieken|5e7e6a2e-438e-4f67-a35e-de9e371d0453</vt:lpwstr>
  </property>
  <property fmtid="{D5CDD505-2E9C-101B-9397-08002B2CF9AE}" pid="11" name="ecm_ItemDeleteBlockHolders">
    <vt:lpwstr/>
  </property>
  <property fmtid="{D5CDD505-2E9C-101B-9397-08002B2CF9AE}" pid="12" name="ecm_RecordRestrictions">
    <vt:lpwstr/>
  </property>
  <property fmtid="{D5CDD505-2E9C-101B-9397-08002B2CF9AE}" pid="13" name="ecm_ItemLockHolders">
    <vt:lpwstr/>
  </property>
  <property fmtid="{D5CDD505-2E9C-101B-9397-08002B2CF9AE}" pid="14" name="IsMyDocuments">
    <vt:bool>true</vt:bool>
  </property>
  <property fmtid="{D5CDD505-2E9C-101B-9397-08002B2CF9AE}" pid="15" name="BBES proces">
    <vt:lpwstr>504;#HERMES|2123eaa7-215d-445f-bf54-51c3606fc800;#562;#Communicatie|45924ed4-e2d3-4c68-a848-4730c28a6c0e</vt:lpwstr>
  </property>
  <property fmtid="{D5CDD505-2E9C-101B-9397-08002B2CF9AE}" pid="16" name="Maand">
    <vt:lpwstr/>
  </property>
  <property fmtid="{D5CDD505-2E9C-101B-9397-08002B2CF9AE}" pid="17" name="Documenttype">
    <vt:lpwstr>334;#Presentatie|bd77293d-cfd4-4f08-b696-d414fa051905</vt:lpwstr>
  </property>
  <property fmtid="{D5CDD505-2E9C-101B-9397-08002B2CF9AE}" pid="18" name="DNB-Jaar">
    <vt:lpwstr>14;#2019|addc9769-8b09-4f69-81b6-0ac32c956da8</vt:lpwstr>
  </property>
  <property fmtid="{D5CDD505-2E9C-101B-9397-08002B2CF9AE}" pid="19" name="GremiumInstituut">
    <vt:lpwstr/>
  </property>
  <property fmtid="{D5CDD505-2E9C-101B-9397-08002B2CF9AE}" pid="20" name="Kwartaal">
    <vt:lpwstr/>
  </property>
  <property fmtid="{D5CDD505-2E9C-101B-9397-08002B2CF9AE}" pid="21" name="Jaar">
    <vt:lpwstr>1285;#2023|a6b579ff-7a8e-4771-9519-ae9302761534</vt:lpwstr>
  </property>
  <property fmtid="{D5CDD505-2E9C-101B-9397-08002B2CF9AE}" pid="22" name="Order">
    <vt:r8>238400</vt:r8>
  </property>
  <property fmtid="{D5CDD505-2E9C-101B-9397-08002B2CF9AE}" pid="23" name="DNB_Organisatie">
    <vt:lpwstr/>
  </property>
  <property fmtid="{D5CDD505-2E9C-101B-9397-08002B2CF9AE}" pid="24" name="ba657faede6349bb9822142ef95fcacb0">
    <vt:lpwstr>Lopend|9178452f-7c5d-4617-8a9d-cb6cbffbcbfc</vt:lpwstr>
  </property>
  <property fmtid="{D5CDD505-2E9C-101B-9397-08002B2CF9AE}" pid="25" name="DNB_x002d_Taaklabel">
    <vt:lpwstr/>
  </property>
  <property fmtid="{D5CDD505-2E9C-101B-9397-08002B2CF9AE}" pid="26" name="a8189d44791744dcaa9c7621ef2651c7">
    <vt:lpwstr>2019|addc9769-8b09-4f69-81b6-0ac32c956da8</vt:lpwstr>
  </property>
  <property fmtid="{D5CDD505-2E9C-101B-9397-08002B2CF9AE}" pid="27" name="j010eeb6118e4a5d82ed0c45161a938d">
    <vt:lpwstr>DNB-UNRESTRICTED|2ea0aa57-80a3-4f67-9a8d-cb9c5b6ba549</vt:lpwstr>
  </property>
  <property fmtid="{D5CDD505-2E9C-101B-9397-08002B2CF9AE}" pid="28" name="c814b2cf84c64f56b4a4c766938a97c5">
    <vt:lpwstr>Monetaire ＆ Bancaire Statistieken|5e7e6a2e-438e-4f67-a35e-de9e371d0453</vt:lpwstr>
  </property>
  <property fmtid="{D5CDD505-2E9C-101B-9397-08002B2CF9AE}" pid="29" name="DNB-CCOntvanger">
    <vt:lpwstr/>
  </property>
  <property fmtid="{D5CDD505-2E9C-101B-9397-08002B2CF9AE}" pid="30" name="DNB-AuteurFix">
    <vt:lpwstr>139;#i:0#.f|membership|r.p.van.der.helm@dnb.nl</vt:lpwstr>
  </property>
  <property fmtid="{D5CDD505-2E9C-101B-9397-08002B2CF9AE}" pid="31" name="DNB-Ontvanger">
    <vt:lpwstr/>
  </property>
  <property fmtid="{D5CDD505-2E9C-101B-9397-08002B2CF9AE}" pid="32" name="eb59a93a23f1465e88b75c1a204ece92">
    <vt:lpwstr>Statistiek|08372b17-7c7a-4a93-a22f-abf489991f02</vt:lpwstr>
  </property>
  <property fmtid="{D5CDD505-2E9C-101B-9397-08002B2CF9AE}" pid="33" name="nb5bf930ebd84b619a396366bc84c8bb">
    <vt:lpwstr>Presentatie|bd77293d-cfd4-4f08-b696-d414fa051905</vt:lpwstr>
  </property>
  <property fmtid="{D5CDD505-2E9C-101B-9397-08002B2CF9AE}" pid="34" name="j286ad0000b74edf9cc109c1847f89bc">
    <vt:lpwstr>Overleggen|30d92b8d-dbc2-4934-a30b-1db52bb28c5a</vt:lpwstr>
  </property>
  <property fmtid="{D5CDD505-2E9C-101B-9397-08002B2CF9AE}" pid="35" name="DNB-Distributie">
    <vt:bool>false</vt:bool>
  </property>
  <property fmtid="{D5CDD505-2E9C-101B-9397-08002B2CF9AE}" pid="36" name="DNB_Maand_2">
    <vt:lpwstr/>
  </property>
  <property fmtid="{D5CDD505-2E9C-101B-9397-08002B2CF9AE}" pid="37" name="DNB_Kwartaal_2">
    <vt:lpwstr/>
  </property>
  <property fmtid="{D5CDD505-2E9C-101B-9397-08002B2CF9AE}" pid="38" name="DNB_Status">
    <vt:lpwstr>3;#Lopend|9178452f-7c5d-4617-8a9d-cb6cbffbcbfc</vt:lpwstr>
  </property>
  <property fmtid="{D5CDD505-2E9C-101B-9397-08002B2CF9AE}" pid="39" name="DNB_Divisie">
    <vt:lpwstr>2;#Statistiek|08372b17-7c7a-4a93-a22f-abf489991f02</vt:lpwstr>
  </property>
  <property fmtid="{D5CDD505-2E9C-101B-9397-08002B2CF9AE}" pid="40" name="DNB_Afdeling">
    <vt:lpwstr>59;#Monetaire ＆ Bancaire Statistieken|5e7e6a2e-438e-4f67-a35e-de9e371d0453</vt:lpwstr>
  </property>
  <property fmtid="{D5CDD505-2E9C-101B-9397-08002B2CF9AE}" pid="41" name="DNB_Documenttype_2">
    <vt:lpwstr>334;#Presentatie|bd77293d-cfd4-4f08-b696-d414fa051905</vt:lpwstr>
  </property>
  <property fmtid="{D5CDD505-2E9C-101B-9397-08002B2CF9AE}" pid="42" name="DNB_Taaklabel">
    <vt:lpwstr>147;#Overleggen|30d92b8d-dbc2-4934-a30b-1db52bb28c5a</vt:lpwstr>
  </property>
  <property fmtid="{D5CDD505-2E9C-101B-9397-08002B2CF9AE}" pid="43" name="MSIP_Label_fa50054c-3b1c-47aa-aa28-890ddd3f58e8_Enabled">
    <vt:lpwstr>true</vt:lpwstr>
  </property>
  <property fmtid="{D5CDD505-2E9C-101B-9397-08002B2CF9AE}" pid="44" name="MSIP_Label_fa50054c-3b1c-47aa-aa28-890ddd3f58e8_SetDate">
    <vt:lpwstr>2022-04-01T11:56:03Z</vt:lpwstr>
  </property>
  <property fmtid="{D5CDD505-2E9C-101B-9397-08002B2CF9AE}" pid="45" name="MSIP_Label_fa50054c-3b1c-47aa-aa28-890ddd3f58e8_Method">
    <vt:lpwstr>Standard</vt:lpwstr>
  </property>
  <property fmtid="{D5CDD505-2E9C-101B-9397-08002B2CF9AE}" pid="46" name="MSIP_Label_fa50054c-3b1c-47aa-aa28-890ddd3f58e8_Name">
    <vt:lpwstr>DNB Internal (unrestricted)</vt:lpwstr>
  </property>
  <property fmtid="{D5CDD505-2E9C-101B-9397-08002B2CF9AE}" pid="47" name="MSIP_Label_fa50054c-3b1c-47aa-aa28-890ddd3f58e8_SiteId">
    <vt:lpwstr>9ecbd628-0072-405d-8567-32c6750b0d3e</vt:lpwstr>
  </property>
  <property fmtid="{D5CDD505-2E9C-101B-9397-08002B2CF9AE}" pid="48" name="MSIP_Label_fa50054c-3b1c-47aa-aa28-890ddd3f58e8_ActionId">
    <vt:lpwstr>36b436f3-24b2-43e8-9e53-99f1f0646bf3</vt:lpwstr>
  </property>
  <property fmtid="{D5CDD505-2E9C-101B-9397-08002B2CF9AE}" pid="49" name="MSIP_Label_fa50054c-3b1c-47aa-aa28-890ddd3f58e8_ContentBits">
    <vt:lpwstr>1</vt:lpwstr>
  </property>
</Properties>
</file>