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1.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9" r:id="rId1"/>
    <p:sldMasterId id="2147483721" r:id="rId2"/>
    <p:sldMasterId id="2147483753" r:id="rId3"/>
  </p:sldMasterIdLst>
  <p:notesMasterIdLst>
    <p:notesMasterId r:id="rId17"/>
  </p:notesMasterIdLst>
  <p:handoutMasterIdLst>
    <p:handoutMasterId r:id="rId18"/>
  </p:handoutMasterIdLst>
  <p:sldIdLst>
    <p:sldId id="334" r:id="rId4"/>
    <p:sldId id="422" r:id="rId5"/>
    <p:sldId id="426" r:id="rId6"/>
    <p:sldId id="425" r:id="rId7"/>
    <p:sldId id="427" r:id="rId8"/>
    <p:sldId id="428" r:id="rId9"/>
    <p:sldId id="434" r:id="rId10"/>
    <p:sldId id="435" r:id="rId11"/>
    <p:sldId id="436" r:id="rId12"/>
    <p:sldId id="437" r:id="rId13"/>
    <p:sldId id="424" r:id="rId14"/>
    <p:sldId id="433" r:id="rId15"/>
    <p:sldId id="423" r:id="rId16"/>
  </p:sldIdLst>
  <p:sldSz cx="9144000" cy="6858000" type="screen4x3"/>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3901"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Philipp" initials="JP" lastIdx="3" clrIdx="0">
    <p:extLst>
      <p:ext uri="{19B8F6BF-5375-455C-9EA6-DF929625EA0E}">
        <p15:presenceInfo xmlns:p15="http://schemas.microsoft.com/office/powerpoint/2012/main" userId="Jan Philipp" providerId="None"/>
      </p:ext>
    </p:extLst>
  </p:cmAuthor>
  <p:cmAuthor id="2" name="De Haeck, Jean-Pierre" initials="DHJ" lastIdx="6" clrIdx="1">
    <p:extLst>
      <p:ext uri="{19B8F6BF-5375-455C-9EA6-DF929625EA0E}">
        <p15:presenceInfo xmlns:p15="http://schemas.microsoft.com/office/powerpoint/2012/main" userId="S::Jean-Pierre.De_Haeck@ecb.europa.eu::a2dec95a-1448-4da1-8716-9642e2e4da09" providerId="AD"/>
      </p:ext>
    </p:extLst>
  </p:cmAuthor>
  <p:cmAuthor id="3" name="Paolo Croccolo" initials="PC" lastIdx="19" clrIdx="2">
    <p:extLst>
      <p:ext uri="{19B8F6BF-5375-455C-9EA6-DF929625EA0E}">
        <p15:presenceInfo xmlns:p15="http://schemas.microsoft.com/office/powerpoint/2012/main" userId="S-1-5-21-402527280-1485993379-934288641-17084" providerId="AD"/>
      </p:ext>
    </p:extLst>
  </p:cmAuthor>
  <p:cmAuthor id="4" name="Mbenza, Serge" initials="MS" lastIdx="3" clrIdx="3">
    <p:extLst>
      <p:ext uri="{19B8F6BF-5375-455C-9EA6-DF929625EA0E}">
        <p15:presenceInfo xmlns:p15="http://schemas.microsoft.com/office/powerpoint/2012/main" userId="S::Serge.Mbenza@ecb.europa.eu::ecc95c79-344f-43b3-82ad-abfe3a415203" providerId="AD"/>
      </p:ext>
    </p:extLst>
  </p:cmAuthor>
  <p:cmAuthor id="5" name="Raghavan, Bamini (External)" initials="RB(" lastIdx="8" clrIdx="4">
    <p:extLst>
      <p:ext uri="{19B8F6BF-5375-455C-9EA6-DF929625EA0E}">
        <p15:presenceInfo xmlns:p15="http://schemas.microsoft.com/office/powerpoint/2012/main" userId="S::bamini.santhana_raghavan.external@ecb.europa.eu::ed8a5d6e-e850-4034-aa43-cd0e98a7e6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202"/>
    <a:srgbClr val="FD8C2F"/>
    <a:srgbClr val="CFD5EA"/>
    <a:srgbClr val="334390"/>
    <a:srgbClr val="8794D5"/>
    <a:srgbClr val="FED1AC"/>
    <a:srgbClr val="FEAB66"/>
    <a:srgbClr val="FE9844"/>
    <a:srgbClr val="AF5001"/>
    <a:srgbClr val="853D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4710" autoAdjust="0"/>
  </p:normalViewPr>
  <p:slideViewPr>
    <p:cSldViewPr snapToGrid="0">
      <p:cViewPr varScale="1">
        <p:scale>
          <a:sx n="63" d="100"/>
          <a:sy n="63" d="100"/>
        </p:scale>
        <p:origin x="1340" y="64"/>
      </p:cViewPr>
      <p:guideLst>
        <p:guide orient="horz" pos="1570"/>
        <p:guide pos="3901"/>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414" y="-108"/>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C159C9E0-94DE-418C-975B-6906F6F368DB}" type="datetimeFigureOut">
              <a:rPr lang="de-DE" smtClean="0"/>
              <a:t>09.05.2022</a:t>
            </a:fld>
            <a:endParaRPr lang="de-DE"/>
          </a:p>
        </p:txBody>
      </p:sp>
      <p:sp>
        <p:nvSpPr>
          <p:cNvPr id="4" name="Footer Placeholder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7BEB9EA1-AFE6-4ACC-9BD5-3D6F29559F77}" type="slidenum">
              <a:rPr lang="de-DE" smtClean="0"/>
              <a:t>‹nr.›</a:t>
            </a:fld>
            <a:endParaRPr lang="de-DE"/>
          </a:p>
        </p:txBody>
      </p:sp>
    </p:spTree>
    <p:extLst>
      <p:ext uri="{BB962C8B-B14F-4D97-AF65-F5344CB8AC3E}">
        <p14:creationId xmlns:p14="http://schemas.microsoft.com/office/powerpoint/2010/main" val="3008889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49E4257A-585A-4AC3-93D9-932BAF50B7B0}" type="datetimeFigureOut">
              <a:rPr lang="de-DE" smtClean="0"/>
              <a:t>09.05.2022</a:t>
            </a:fld>
            <a:endParaRPr lang="de-DE"/>
          </a:p>
        </p:txBody>
      </p:sp>
      <p:sp>
        <p:nvSpPr>
          <p:cNvPr id="4" name="Slide Image Placeholder 3"/>
          <p:cNvSpPr>
            <a:spLocks noGrp="1" noRot="1" noChangeAspect="1"/>
          </p:cNvSpPr>
          <p:nvPr>
            <p:ph type="sldImg" idx="2"/>
          </p:nvPr>
        </p:nvSpPr>
        <p:spPr>
          <a:xfrm>
            <a:off x="1196975" y="1241425"/>
            <a:ext cx="44640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C0C70B9A-1133-46EB-9DD3-4805C9C174E2}" type="slidenum">
              <a:rPr lang="de-DE" smtClean="0"/>
              <a:t>‹nr.›</a:t>
            </a:fld>
            <a:endParaRPr lang="de-DE"/>
          </a:p>
        </p:txBody>
      </p:sp>
    </p:spTree>
    <p:extLst>
      <p:ext uri="{BB962C8B-B14F-4D97-AF65-F5344CB8AC3E}">
        <p14:creationId xmlns:p14="http://schemas.microsoft.com/office/powerpoint/2010/main" val="3522029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in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9061" y="1079883"/>
            <a:ext cx="8901113" cy="2357056"/>
          </a:xfrm>
          <a:prstGeom prst="rect">
            <a:avLst/>
          </a:prstGeom>
        </p:spPr>
        <p:txBody>
          <a:bodyPr anchor="ctr">
            <a:normAutofit/>
          </a:bodyPr>
          <a:lstStyle>
            <a:lvl1pPr algn="ctr">
              <a:defRPr sz="4000"/>
            </a:lvl1pPr>
          </a:lstStyle>
          <a:p>
            <a:r>
              <a:rPr lang="en-GB" noProof="0" dirty="0"/>
              <a:t>Click to edit TITLE</a:t>
            </a:r>
          </a:p>
        </p:txBody>
      </p:sp>
      <p:pic>
        <p:nvPicPr>
          <p:cNvPr id="7" name="Picture 2">
            <a:extLst>
              <a:ext uri="{FF2B5EF4-FFF2-40B4-BE49-F238E27FC236}">
                <a16:creationId xmlns:a16="http://schemas.microsoft.com/office/drawing/2014/main" id="{B5423874-4B55-48FB-AD31-0F900F78C5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760"/>
            <a:ext cx="2739877" cy="874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 name="Straight Connector 16">
            <a:extLst>
              <a:ext uri="{FF2B5EF4-FFF2-40B4-BE49-F238E27FC236}">
                <a16:creationId xmlns:a16="http://schemas.microsoft.com/office/drawing/2014/main" id="{CF2BEF58-87AD-4810-B05B-3763CAD1F023}"/>
              </a:ext>
            </a:extLst>
          </p:cNvPr>
          <p:cNvCxnSpPr/>
          <p:nvPr userDrawn="1"/>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77ECD89-8DB9-4C68-8296-6F35EF846C6F}"/>
              </a:ext>
            </a:extLst>
          </p:cNvPr>
          <p:cNvCxnSpPr/>
          <p:nvPr userDrawn="1"/>
        </p:nvCxnSpPr>
        <p:spPr>
          <a:xfrm>
            <a:off x="119050" y="985615"/>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grpSp>
        <p:nvGrpSpPr>
          <p:cNvPr id="19" name="Group 12">
            <a:extLst>
              <a:ext uri="{FF2B5EF4-FFF2-40B4-BE49-F238E27FC236}">
                <a16:creationId xmlns:a16="http://schemas.microsoft.com/office/drawing/2014/main" id="{80BA0201-B27A-4D8C-9890-61C85ACA92F1}"/>
              </a:ext>
            </a:extLst>
          </p:cNvPr>
          <p:cNvGrpSpPr>
            <a:grpSpLocks noChangeAspect="1"/>
          </p:cNvGrpSpPr>
          <p:nvPr userDrawn="1"/>
        </p:nvGrpSpPr>
        <p:grpSpPr bwMode="auto">
          <a:xfrm>
            <a:off x="7270604" y="136524"/>
            <a:ext cx="1729758" cy="719540"/>
            <a:chOff x="22" y="119"/>
            <a:chExt cx="1316" cy="537"/>
          </a:xfrm>
        </p:grpSpPr>
        <p:pic>
          <p:nvPicPr>
            <p:cNvPr id="20"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3" cstate="print"/>
            <a:srcRect/>
            <a:stretch>
              <a:fillRect/>
            </a:stretch>
          </p:blipFill>
          <p:spPr bwMode="auto">
            <a:xfrm>
              <a:off x="22" y="119"/>
              <a:ext cx="669" cy="180"/>
            </a:xfrm>
            <a:prstGeom prst="rect">
              <a:avLst/>
            </a:prstGeom>
            <a:noFill/>
            <a:ln w="9525">
              <a:noFill/>
              <a:miter lim="800000"/>
              <a:headEnd/>
              <a:tailEnd/>
            </a:ln>
          </p:spPr>
        </p:pic>
        <p:pic>
          <p:nvPicPr>
            <p:cNvPr id="21"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4" cstate="print"/>
            <a:srcRect/>
            <a:stretch>
              <a:fillRect/>
            </a:stretch>
          </p:blipFill>
          <p:spPr bwMode="auto">
            <a:xfrm>
              <a:off x="726" y="119"/>
              <a:ext cx="612" cy="163"/>
            </a:xfrm>
            <a:prstGeom prst="rect">
              <a:avLst/>
            </a:prstGeom>
            <a:noFill/>
            <a:ln w="9525">
              <a:noFill/>
              <a:miter lim="800000"/>
              <a:headEnd/>
              <a:tailEnd/>
            </a:ln>
          </p:spPr>
        </p:pic>
        <p:pic>
          <p:nvPicPr>
            <p:cNvPr id="22"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5" cstate="print"/>
            <a:srcRect/>
            <a:stretch>
              <a:fillRect/>
            </a:stretch>
          </p:blipFill>
          <p:spPr bwMode="auto">
            <a:xfrm>
              <a:off x="22" y="346"/>
              <a:ext cx="628" cy="310"/>
            </a:xfrm>
            <a:prstGeom prst="rect">
              <a:avLst/>
            </a:prstGeom>
            <a:noFill/>
            <a:ln w="9525">
              <a:noFill/>
              <a:miter lim="800000"/>
              <a:headEnd/>
              <a:tailEnd/>
            </a:ln>
          </p:spPr>
        </p:pic>
        <p:pic>
          <p:nvPicPr>
            <p:cNvPr id="23"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6" cstate="print"/>
            <a:srcRect/>
            <a:stretch>
              <a:fillRect/>
            </a:stretch>
          </p:blipFill>
          <p:spPr bwMode="auto">
            <a:xfrm>
              <a:off x="713" y="316"/>
              <a:ext cx="579" cy="302"/>
            </a:xfrm>
            <a:prstGeom prst="rect">
              <a:avLst/>
            </a:prstGeom>
            <a:noFill/>
            <a:ln w="9525">
              <a:noFill/>
              <a:miter lim="800000"/>
              <a:headEnd/>
              <a:tailEnd/>
            </a:ln>
          </p:spPr>
        </p:pic>
      </p:grpSp>
      <p:sp>
        <p:nvSpPr>
          <p:cNvPr id="5" name="Text Placeholder 4"/>
          <p:cNvSpPr>
            <a:spLocks noGrp="1"/>
          </p:cNvSpPr>
          <p:nvPr>
            <p:ph type="body" sz="quarter" idx="10" hasCustomPrompt="1"/>
          </p:nvPr>
        </p:nvSpPr>
        <p:spPr>
          <a:xfrm>
            <a:off x="119063" y="5524500"/>
            <a:ext cx="4451080" cy="635000"/>
          </a:xfrm>
        </p:spPr>
        <p:txBody>
          <a:bodyPr anchor="b"/>
          <a:lstStyle>
            <a:lvl1pPr marL="0" indent="0">
              <a:buNone/>
              <a:defRPr/>
            </a:lvl1pPr>
          </a:lstStyle>
          <a:p>
            <a:pPr lvl="0"/>
            <a:r>
              <a:rPr lang="en-GB" noProof="0" dirty="0"/>
              <a:t>Click to edit PRESENTER</a:t>
            </a:r>
          </a:p>
        </p:txBody>
      </p:sp>
      <p:sp>
        <p:nvSpPr>
          <p:cNvPr id="26" name="Text Placeholder 4"/>
          <p:cNvSpPr>
            <a:spLocks noGrp="1"/>
          </p:cNvSpPr>
          <p:nvPr>
            <p:ph type="body" sz="quarter" idx="11" hasCustomPrompt="1"/>
          </p:nvPr>
        </p:nvSpPr>
        <p:spPr>
          <a:xfrm>
            <a:off x="4569606" y="5526388"/>
            <a:ext cx="4450557" cy="636288"/>
          </a:xfrm>
        </p:spPr>
        <p:txBody>
          <a:bodyPr anchor="b"/>
          <a:lstStyle>
            <a:lvl1pPr marL="0" indent="0" algn="r">
              <a:buNone/>
              <a:defRPr/>
            </a:lvl1pPr>
          </a:lstStyle>
          <a:p>
            <a:pPr lvl="0"/>
            <a:r>
              <a:rPr lang="en-GB" noProof="0" dirty="0"/>
              <a:t>Click to edit DATE</a:t>
            </a:r>
          </a:p>
        </p:txBody>
      </p:sp>
      <p:sp>
        <p:nvSpPr>
          <p:cNvPr id="27" name="Text Placeholder 26"/>
          <p:cNvSpPr>
            <a:spLocks noGrp="1"/>
          </p:cNvSpPr>
          <p:nvPr>
            <p:ph type="body" sz="quarter" idx="12"/>
          </p:nvPr>
        </p:nvSpPr>
        <p:spPr>
          <a:xfrm>
            <a:off x="119063" y="3439424"/>
            <a:ext cx="8901112" cy="818251"/>
          </a:xfrm>
        </p:spPr>
        <p:txBody>
          <a:bodyPr/>
          <a:lstStyle>
            <a:lvl1pPr marL="0" indent="0" algn="ctr">
              <a:buNone/>
              <a:defRPr lang="en-GB" dirty="0"/>
            </a:lvl1pPr>
            <a:lvl2pPr marL="266700" indent="0">
              <a:buNone/>
              <a:defRPr/>
            </a:lvl2pPr>
          </a:lstStyle>
          <a:p>
            <a:pPr lvl="0"/>
            <a:r>
              <a:rPr lang="en-GB" noProof="0" dirty="0"/>
              <a:t>Click to edit Master text styles</a:t>
            </a:r>
          </a:p>
        </p:txBody>
      </p:sp>
      <p:sp>
        <p:nvSpPr>
          <p:cNvPr id="28" name="Slide Number Placeholder 27"/>
          <p:cNvSpPr>
            <a:spLocks noGrp="1"/>
          </p:cNvSpPr>
          <p:nvPr>
            <p:ph type="sldNum" sz="quarter" idx="13"/>
          </p:nvPr>
        </p:nvSpPr>
        <p:spPr/>
        <p:txBody>
          <a:bodyPr/>
          <a:lstStyle/>
          <a:p>
            <a:fld id="{23CA5CCF-30AF-4EFE-90DE-B1A0B781E242}" type="slidenum">
              <a:rPr lang="en-GB" smtClean="0"/>
              <a:pPr/>
              <a:t>‹nr.›</a:t>
            </a:fld>
            <a:endParaRPr lang="en-GB"/>
          </a:p>
        </p:txBody>
      </p:sp>
      <p:cxnSp>
        <p:nvCxnSpPr>
          <p:cNvPr id="29" name="Straight Connector 28">
            <a:extLst>
              <a:ext uri="{FF2B5EF4-FFF2-40B4-BE49-F238E27FC236}">
                <a16:creationId xmlns:a16="http://schemas.microsoft.com/office/drawing/2014/main" id="{5A0E6322-2F86-4F18-AD18-C1A00B9CE1FB}"/>
              </a:ext>
            </a:extLst>
          </p:cNvPr>
          <p:cNvCxnSpPr/>
          <p:nvPr userDrawn="1"/>
        </p:nvCxnSpPr>
        <p:spPr>
          <a:xfrm>
            <a:off x="124798"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5D4DB00-70DF-4802-A217-E5CF1501ED8B}"/>
              </a:ext>
            </a:extLst>
          </p:cNvPr>
          <p:cNvCxnSpPr/>
          <p:nvPr userDrawn="1"/>
        </p:nvCxnSpPr>
        <p:spPr>
          <a:xfrm>
            <a:off x="124500"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5" hasCustomPrompt="1"/>
          </p:nvPr>
        </p:nvSpPr>
        <p:spPr>
          <a:xfrm>
            <a:off x="125264" y="4781550"/>
            <a:ext cx="4437211" cy="733425"/>
          </a:xfrm>
        </p:spPr>
        <p:txBody>
          <a:bodyPr/>
          <a:lstStyle>
            <a:lvl1pPr marL="0" indent="0">
              <a:buNone/>
              <a:defRPr baseline="0"/>
            </a:lvl1pPr>
            <a:lvl2pPr marL="266700" indent="0">
              <a:buNone/>
              <a:defRPr/>
            </a:lvl2pPr>
            <a:lvl3pPr marL="542925" indent="0">
              <a:buNone/>
              <a:defRPr/>
            </a:lvl3pPr>
            <a:lvl4pPr marL="809625" indent="0">
              <a:buNone/>
              <a:defRPr/>
            </a:lvl4pPr>
            <a:lvl5pPr marL="1076325" indent="0">
              <a:buNone/>
              <a:defRPr/>
            </a:lvl5pPr>
          </a:lstStyle>
          <a:p>
            <a:pPr lvl="0"/>
            <a:r>
              <a:rPr lang="en-GB" noProof="0" dirty="0"/>
              <a:t>Click to edit MEETING TITLE		</a:t>
            </a:r>
          </a:p>
        </p:txBody>
      </p:sp>
    </p:spTree>
    <p:extLst>
      <p:ext uri="{BB962C8B-B14F-4D97-AF65-F5344CB8AC3E}">
        <p14:creationId xmlns:p14="http://schemas.microsoft.com/office/powerpoint/2010/main" val="208276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Art">
    <p:spTree>
      <p:nvGrpSpPr>
        <p:cNvPr id="1" name=""/>
        <p:cNvGrpSpPr/>
        <p:nvPr/>
      </p:nvGrpSpPr>
      <p:grpSpPr>
        <a:xfrm>
          <a:off x="0" y="0"/>
          <a:ext cx="0" cy="0"/>
          <a:chOff x="0" y="0"/>
          <a:chExt cx="0" cy="0"/>
        </a:xfrm>
      </p:grpSpPr>
      <p:sp>
        <p:nvSpPr>
          <p:cNvPr id="6" name="SmartArt Placeholder 5">
            <a:extLst>
              <a:ext uri="{FF2B5EF4-FFF2-40B4-BE49-F238E27FC236}">
                <a16:creationId xmlns:a16="http://schemas.microsoft.com/office/drawing/2014/main" id="{0FB70248-9875-40B2-ABFF-E8F7DB3339EC}"/>
              </a:ext>
            </a:extLst>
          </p:cNvPr>
          <p:cNvSpPr>
            <a:spLocks noGrp="1"/>
          </p:cNvSpPr>
          <p:nvPr>
            <p:ph type="dgm" sz="quarter" idx="13"/>
          </p:nvPr>
        </p:nvSpPr>
        <p:spPr>
          <a:xfrm>
            <a:off x="123825" y="1085850"/>
            <a:ext cx="8896349" cy="5038725"/>
          </a:xfrm>
          <a:prstGeom prst="rect">
            <a:avLst/>
          </a:prstGeom>
        </p:spPr>
        <p:txBody>
          <a:bodyPr/>
          <a:lstStyle>
            <a:lvl1pPr marL="0" indent="0">
              <a:buNone/>
              <a:defRPr/>
            </a:lvl1pPr>
          </a:lstStyle>
          <a:p>
            <a:r>
              <a:rPr lang="en-GB" noProof="0"/>
              <a:t>Click icon to add SmartArt graphic</a:t>
            </a:r>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8"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403179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435EA3A7-282E-4E84-91EE-1851C4FB8121}"/>
              </a:ext>
            </a:extLst>
          </p:cNvPr>
          <p:cNvSpPr>
            <a:spLocks noGrp="1"/>
          </p:cNvSpPr>
          <p:nvPr>
            <p:ph type="media" sz="quarter" idx="13"/>
          </p:nvPr>
        </p:nvSpPr>
        <p:spPr>
          <a:xfrm>
            <a:off x="127901" y="1076325"/>
            <a:ext cx="8887512" cy="5057775"/>
          </a:xfrm>
          <a:prstGeom prst="rect">
            <a:avLst/>
          </a:prstGeom>
        </p:spPr>
        <p:txBody>
          <a:bodyPr/>
          <a:lstStyle>
            <a:lvl1pPr marL="0" indent="0">
              <a:buNone/>
              <a:defRPr/>
            </a:lvl1pPr>
          </a:lstStyle>
          <a:p>
            <a:r>
              <a:rPr lang="en-GB" noProof="0"/>
              <a:t>Click icon to add media</a:t>
            </a:r>
          </a:p>
        </p:txBody>
      </p:sp>
      <p:sp>
        <p:nvSpPr>
          <p:cNvPr id="2" name="Slide Number Placeholder 1"/>
          <p:cNvSpPr>
            <a:spLocks noGrp="1"/>
          </p:cNvSpPr>
          <p:nvPr>
            <p:ph type="sldNum" sz="quarter" idx="14"/>
          </p:nvPr>
        </p:nvSpPr>
        <p:spPr/>
        <p:txBody>
          <a:bodyPr/>
          <a:lstStyle/>
          <a:p>
            <a:fld id="{23CA5CCF-30AF-4EFE-90DE-B1A0B781E242}" type="slidenum">
              <a:rPr lang="en-GB" noProof="0" smtClean="0"/>
              <a:pPr/>
              <a:t>‹nr.›</a:t>
            </a:fld>
            <a:endParaRPr lang="en-GB" noProof="0"/>
          </a:p>
        </p:txBody>
      </p:sp>
      <p:sp>
        <p:nvSpPr>
          <p:cNvPr id="6"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871840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line image">
    <p:spTree>
      <p:nvGrpSpPr>
        <p:cNvPr id="1" name=""/>
        <p:cNvGrpSpPr/>
        <p:nvPr/>
      </p:nvGrpSpPr>
      <p:grpSpPr>
        <a:xfrm>
          <a:off x="0" y="0"/>
          <a:ext cx="0" cy="0"/>
          <a:chOff x="0" y="0"/>
          <a:chExt cx="0" cy="0"/>
        </a:xfrm>
      </p:grpSpPr>
      <p:sp>
        <p:nvSpPr>
          <p:cNvPr id="5" name="Online Image Placeholder 4">
            <a:extLst>
              <a:ext uri="{FF2B5EF4-FFF2-40B4-BE49-F238E27FC236}">
                <a16:creationId xmlns:a16="http://schemas.microsoft.com/office/drawing/2014/main" id="{6E68066E-3E2B-4974-A44D-987D006380FC}"/>
              </a:ext>
            </a:extLst>
          </p:cNvPr>
          <p:cNvSpPr>
            <a:spLocks noGrp="1"/>
          </p:cNvSpPr>
          <p:nvPr>
            <p:ph type="clipArt" sz="quarter" idx="13"/>
          </p:nvPr>
        </p:nvSpPr>
        <p:spPr>
          <a:xfrm>
            <a:off x="127901" y="1085850"/>
            <a:ext cx="8882749" cy="5048250"/>
          </a:xfrm>
          <a:prstGeom prst="rect">
            <a:avLst/>
          </a:prstGeom>
        </p:spPr>
        <p:txBody>
          <a:bodyPr/>
          <a:lstStyle>
            <a:lvl1pPr marL="0" indent="0">
              <a:buNone/>
              <a:defRPr/>
            </a:lvl1pPr>
          </a:lstStyle>
          <a:p>
            <a:r>
              <a:rPr lang="en-GB" noProof="0"/>
              <a:t>Click icon to add clip art</a:t>
            </a:r>
          </a:p>
        </p:txBody>
      </p:sp>
      <p:sp>
        <p:nvSpPr>
          <p:cNvPr id="8"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101168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eneral content 2 columns">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0771" y="1078302"/>
            <a:ext cx="4375029"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Content Placeholder 3"/>
          <p:cNvSpPr>
            <a:spLocks noGrp="1"/>
          </p:cNvSpPr>
          <p:nvPr>
            <p:ph sz="quarter" idx="15"/>
          </p:nvPr>
        </p:nvSpPr>
        <p:spPr>
          <a:xfrm>
            <a:off x="4648200" y="1075427"/>
            <a:ext cx="4357777"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569439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s w headings 18-10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7541" y="1915064"/>
            <a:ext cx="4390844" cy="4209690"/>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Content Placeholder 3"/>
          <p:cNvSpPr>
            <a:spLocks noGrp="1"/>
          </p:cNvSpPr>
          <p:nvPr>
            <p:ph sz="quarter" idx="15"/>
          </p:nvPr>
        </p:nvSpPr>
        <p:spPr>
          <a:xfrm>
            <a:off x="4643562" y="1915064"/>
            <a:ext cx="4379667" cy="4206814"/>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Text Placeholder 2"/>
          <p:cNvSpPr>
            <a:spLocks noGrp="1"/>
          </p:cNvSpPr>
          <p:nvPr>
            <p:ph type="body" sz="quarter" idx="16"/>
          </p:nvPr>
        </p:nvSpPr>
        <p:spPr>
          <a:xfrm>
            <a:off x="127420" y="1087017"/>
            <a:ext cx="4392236" cy="719137"/>
          </a:xfrm>
          <a:solidFill>
            <a:srgbClr val="334390"/>
          </a:solidFill>
        </p:spPr>
        <p:txBody>
          <a:bodyPr>
            <a:normAutofit/>
          </a:bodyPr>
          <a:lstStyle>
            <a:lvl1pPr marL="0" indent="0" algn="ctr">
              <a:buNone/>
              <a:defRPr sz="18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GB" noProof="0" dirty="0"/>
              <a:t>Click to edit Master text styles</a:t>
            </a:r>
          </a:p>
        </p:txBody>
      </p:sp>
      <p:sp>
        <p:nvSpPr>
          <p:cNvPr id="7" name="Text Placeholder 2"/>
          <p:cNvSpPr>
            <a:spLocks noGrp="1"/>
          </p:cNvSpPr>
          <p:nvPr>
            <p:ph type="body" sz="quarter" idx="17"/>
          </p:nvPr>
        </p:nvSpPr>
        <p:spPr>
          <a:xfrm>
            <a:off x="4643562" y="1084141"/>
            <a:ext cx="4379667" cy="722013"/>
          </a:xfrm>
          <a:solidFill>
            <a:srgbClr val="334390"/>
          </a:solidFill>
        </p:spPr>
        <p:txBody>
          <a:bodyPr>
            <a:normAutofit/>
          </a:bodyPr>
          <a:lstStyle>
            <a:lvl1pPr marL="0" indent="0" algn="ctr">
              <a:buNone/>
              <a:defRPr sz="1800">
                <a:solidFill>
                  <a:schemeClr val="bg1"/>
                </a:solidFill>
              </a:defRPr>
            </a:lvl1pPr>
            <a:lvl5pPr marL="714375" indent="0">
              <a:buNone/>
              <a:defRPr/>
            </a:lvl5pPr>
          </a:lstStyle>
          <a:p>
            <a:pPr lvl="0"/>
            <a:r>
              <a:rPr lang="en-GB" noProof="0" dirty="0"/>
              <a:t>Click to edit Master text styles</a:t>
            </a:r>
          </a:p>
        </p:txBody>
      </p:sp>
      <p:sp>
        <p:nvSpPr>
          <p:cNvPr id="8"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761320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s w headings 16-8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9397" y="1915064"/>
            <a:ext cx="4390844" cy="4209690"/>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
        <p:nvSpPr>
          <p:cNvPr id="14" name="Text Placeholder 2"/>
          <p:cNvSpPr>
            <a:spLocks noGrp="1"/>
          </p:cNvSpPr>
          <p:nvPr>
            <p:ph type="body" sz="quarter" idx="16"/>
          </p:nvPr>
        </p:nvSpPr>
        <p:spPr>
          <a:xfrm>
            <a:off x="127420" y="1087017"/>
            <a:ext cx="4392236" cy="719137"/>
          </a:xfrm>
          <a:solidFill>
            <a:srgbClr val="334390"/>
          </a:solidFill>
        </p:spPr>
        <p:txBody>
          <a:bodyPr>
            <a:normAutofit/>
          </a:bodyPr>
          <a:lstStyle>
            <a:lvl1pPr marL="0" indent="0" algn="ctr">
              <a:buNone/>
              <a:defRPr sz="18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GB" noProof="0" dirty="0"/>
              <a:t>Click to edit Master text styles</a:t>
            </a:r>
          </a:p>
        </p:txBody>
      </p:sp>
      <p:sp>
        <p:nvSpPr>
          <p:cNvPr id="15" name="Text Placeholder 2"/>
          <p:cNvSpPr>
            <a:spLocks noGrp="1"/>
          </p:cNvSpPr>
          <p:nvPr>
            <p:ph type="body" sz="quarter" idx="17"/>
          </p:nvPr>
        </p:nvSpPr>
        <p:spPr>
          <a:xfrm>
            <a:off x="4643562" y="1084141"/>
            <a:ext cx="4379667" cy="722013"/>
          </a:xfrm>
          <a:solidFill>
            <a:srgbClr val="334390"/>
          </a:solidFill>
        </p:spPr>
        <p:txBody>
          <a:bodyPr>
            <a:normAutofit/>
          </a:bodyPr>
          <a:lstStyle>
            <a:lvl1pPr marL="0" indent="0" algn="ctr">
              <a:buNone/>
              <a:defRPr sz="1800">
                <a:solidFill>
                  <a:schemeClr val="bg1"/>
                </a:solidFill>
              </a:defRPr>
            </a:lvl1pPr>
            <a:lvl5pPr marL="714375" indent="0">
              <a:buNone/>
              <a:defRPr/>
            </a:lvl5pPr>
          </a:lstStyle>
          <a:p>
            <a:pPr lvl="0"/>
            <a:r>
              <a:rPr lang="en-GB" noProof="0" dirty="0"/>
              <a:t>Click to edit Master text styles</a:t>
            </a:r>
          </a:p>
        </p:txBody>
      </p:sp>
      <p:sp>
        <p:nvSpPr>
          <p:cNvPr id="16" name="Content Placeholder 3"/>
          <p:cNvSpPr>
            <a:spLocks noGrp="1"/>
          </p:cNvSpPr>
          <p:nvPr>
            <p:ph sz="quarter" idx="15"/>
          </p:nvPr>
        </p:nvSpPr>
        <p:spPr>
          <a:xfrm>
            <a:off x="4643562" y="1915064"/>
            <a:ext cx="4379667" cy="4206814"/>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02043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eneral content 3 columns">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noProof="0" smtClean="0"/>
              <a:pPr/>
              <a:t>‹nr.›</a:t>
            </a:fld>
            <a:endParaRPr lang="en-GB" noProof="0"/>
          </a:p>
        </p:txBody>
      </p:sp>
      <p:sp>
        <p:nvSpPr>
          <p:cNvPr id="8" name="Content Placeholder 3"/>
          <p:cNvSpPr>
            <a:spLocks noGrp="1"/>
          </p:cNvSpPr>
          <p:nvPr>
            <p:ph sz="quarter" idx="17"/>
          </p:nvPr>
        </p:nvSpPr>
        <p:spPr>
          <a:xfrm>
            <a:off x="120770" y="1078302"/>
            <a:ext cx="2941608"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Content Placeholder 3"/>
          <p:cNvSpPr>
            <a:spLocks noGrp="1"/>
          </p:cNvSpPr>
          <p:nvPr>
            <p:ph sz="quarter" idx="18"/>
          </p:nvPr>
        </p:nvSpPr>
        <p:spPr>
          <a:xfrm>
            <a:off x="3083944" y="1075427"/>
            <a:ext cx="2941608"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Content Placeholder 3"/>
          <p:cNvSpPr>
            <a:spLocks noGrp="1"/>
          </p:cNvSpPr>
          <p:nvPr>
            <p:ph sz="quarter" idx="19"/>
          </p:nvPr>
        </p:nvSpPr>
        <p:spPr>
          <a:xfrm>
            <a:off x="6061494" y="1075427"/>
            <a:ext cx="2941608"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337148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left 1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noProof="0" smtClean="0"/>
              <a:pPr/>
              <a:t>‹nr.›</a:t>
            </a:fld>
            <a:endParaRPr lang="en-GB" noProof="0"/>
          </a:p>
        </p:txBody>
      </p:sp>
      <p:sp>
        <p:nvSpPr>
          <p:cNvPr id="9" name="Content Placeholder 3"/>
          <p:cNvSpPr>
            <a:spLocks noGrp="1"/>
          </p:cNvSpPr>
          <p:nvPr>
            <p:ph sz="quarter" idx="14"/>
          </p:nvPr>
        </p:nvSpPr>
        <p:spPr>
          <a:xfrm>
            <a:off x="4572000" y="1086928"/>
            <a:ext cx="4433379"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Content Placeholder 4"/>
          <p:cNvSpPr>
            <a:spLocks noGrp="1"/>
          </p:cNvSpPr>
          <p:nvPr>
            <p:ph sz="quarter" idx="17"/>
          </p:nvPr>
        </p:nvSpPr>
        <p:spPr>
          <a:xfrm>
            <a:off x="121070" y="1077850"/>
            <a:ext cx="4450930"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Content Placeholder 4"/>
          <p:cNvSpPr>
            <a:spLocks noGrp="1"/>
          </p:cNvSpPr>
          <p:nvPr>
            <p:ph sz="quarter" idx="18"/>
          </p:nvPr>
        </p:nvSpPr>
        <p:spPr>
          <a:xfrm>
            <a:off x="126828" y="3593774"/>
            <a:ext cx="4450930"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943741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left 2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noProof="0" smtClean="0"/>
              <a:pPr/>
              <a:t>‹nr.›</a:t>
            </a:fld>
            <a:endParaRPr lang="en-GB" noProof="0"/>
          </a:p>
        </p:txBody>
      </p:sp>
      <p:sp>
        <p:nvSpPr>
          <p:cNvPr id="8" name="Content Placeholder 4"/>
          <p:cNvSpPr>
            <a:spLocks noGrp="1"/>
          </p:cNvSpPr>
          <p:nvPr>
            <p:ph sz="quarter" idx="17"/>
          </p:nvPr>
        </p:nvSpPr>
        <p:spPr>
          <a:xfrm>
            <a:off x="4572000" y="1086477"/>
            <a:ext cx="4425052"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Content Placeholder 4"/>
          <p:cNvSpPr>
            <a:spLocks noGrp="1"/>
          </p:cNvSpPr>
          <p:nvPr>
            <p:ph sz="quarter" idx="18"/>
          </p:nvPr>
        </p:nvSpPr>
        <p:spPr>
          <a:xfrm>
            <a:off x="4572000" y="3605389"/>
            <a:ext cx="4425052"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Content Placeholder 3"/>
          <p:cNvSpPr>
            <a:spLocks noGrp="1"/>
          </p:cNvSpPr>
          <p:nvPr>
            <p:ph sz="quarter" idx="14"/>
          </p:nvPr>
        </p:nvSpPr>
        <p:spPr>
          <a:xfrm>
            <a:off x="129994" y="1078300"/>
            <a:ext cx="4433379" cy="5046452"/>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1093130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2" name="Slide Number Placeholder 1"/>
          <p:cNvSpPr>
            <a:spLocks noGrp="1"/>
          </p:cNvSpPr>
          <p:nvPr>
            <p:ph type="sldNum" sz="quarter" idx="20"/>
          </p:nvPr>
        </p:nvSpPr>
        <p:spPr/>
        <p:txBody>
          <a:bodyPr/>
          <a:lstStyle/>
          <a:p>
            <a:fld id="{23CA5CCF-30AF-4EFE-90DE-B1A0B781E242}" type="slidenum">
              <a:rPr lang="en-GB" noProof="0" smtClean="0"/>
              <a:pPr/>
              <a:t>‹nr.›</a:t>
            </a:fld>
            <a:endParaRPr lang="en-GB" noProof="0"/>
          </a:p>
        </p:txBody>
      </p:sp>
      <p:sp>
        <p:nvSpPr>
          <p:cNvPr id="9" name="Content Placeholder 4"/>
          <p:cNvSpPr>
            <a:spLocks noGrp="1"/>
          </p:cNvSpPr>
          <p:nvPr>
            <p:ph sz="quarter" idx="17"/>
          </p:nvPr>
        </p:nvSpPr>
        <p:spPr>
          <a:xfrm>
            <a:off x="129696" y="1086477"/>
            <a:ext cx="4442304"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Content Placeholder 4"/>
          <p:cNvSpPr>
            <a:spLocks noGrp="1"/>
          </p:cNvSpPr>
          <p:nvPr>
            <p:ph sz="quarter" idx="21"/>
          </p:nvPr>
        </p:nvSpPr>
        <p:spPr>
          <a:xfrm>
            <a:off x="4571999" y="1086477"/>
            <a:ext cx="4442605"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Content Placeholder 4"/>
          <p:cNvSpPr>
            <a:spLocks noGrp="1"/>
          </p:cNvSpPr>
          <p:nvPr>
            <p:ph sz="quarter" idx="22"/>
          </p:nvPr>
        </p:nvSpPr>
        <p:spPr>
          <a:xfrm>
            <a:off x="4577757" y="3619653"/>
            <a:ext cx="4442605"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Content Placeholder 4"/>
          <p:cNvSpPr>
            <a:spLocks noGrp="1"/>
          </p:cNvSpPr>
          <p:nvPr>
            <p:ph sz="quarter" idx="23"/>
          </p:nvPr>
        </p:nvSpPr>
        <p:spPr>
          <a:xfrm>
            <a:off x="120769" y="3619767"/>
            <a:ext cx="4442605" cy="2527991"/>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14265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eparato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19061" y="1079882"/>
            <a:ext cx="8901113" cy="2758041"/>
          </a:xfrm>
          <a:prstGeom prst="rect">
            <a:avLst/>
          </a:prstGeom>
        </p:spPr>
        <p:txBody>
          <a:bodyPr anchor="ctr">
            <a:normAutofit/>
          </a:bodyPr>
          <a:lstStyle>
            <a:lvl1pPr algn="ctr">
              <a:defRPr sz="3600" baseline="0"/>
            </a:lvl1pPr>
          </a:lstStyle>
          <a:p>
            <a:r>
              <a:rPr lang="en-GB" noProof="0" dirty="0"/>
              <a:t>Click to edit SECTION TITLE</a:t>
            </a:r>
          </a:p>
        </p:txBody>
      </p:sp>
      <p:sp>
        <p:nvSpPr>
          <p:cNvPr id="9" name="Subtitle 2"/>
          <p:cNvSpPr>
            <a:spLocks noGrp="1"/>
          </p:cNvSpPr>
          <p:nvPr>
            <p:ph type="subTitle" idx="1"/>
          </p:nvPr>
        </p:nvSpPr>
        <p:spPr>
          <a:xfrm>
            <a:off x="116679" y="3904090"/>
            <a:ext cx="8901113" cy="2252045"/>
          </a:xfrm>
          <a:prstGeom prst="rect">
            <a:avLst/>
          </a:prstGeom>
        </p:spPr>
        <p:txBody>
          <a:bodyPr>
            <a:normAutofit/>
          </a:bodyPr>
          <a:lstStyle>
            <a:lvl1pPr marL="0" indent="0" algn="ctr">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Tree>
    <p:extLst>
      <p:ext uri="{BB962C8B-B14F-4D97-AF65-F5344CB8AC3E}">
        <p14:creationId xmlns:p14="http://schemas.microsoft.com/office/powerpoint/2010/main" val="2939529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121024" y="1085850"/>
            <a:ext cx="3106270" cy="5048250"/>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
        <p:nvSpPr>
          <p:cNvPr id="9" name="Content Placeholder 4"/>
          <p:cNvSpPr>
            <a:spLocks noGrp="1"/>
          </p:cNvSpPr>
          <p:nvPr>
            <p:ph sz="quarter" idx="21"/>
          </p:nvPr>
        </p:nvSpPr>
        <p:spPr>
          <a:xfrm>
            <a:off x="3234906" y="1086477"/>
            <a:ext cx="5779698" cy="5046904"/>
          </a:xfrm>
        </p:spPr>
        <p:txBody>
          <a:bodyPr>
            <a:normAutofit/>
          </a:bodyPr>
          <a:lstStyle>
            <a:lvl1pPr>
              <a:defRPr sz="1800"/>
            </a:lvl1pPr>
            <a:lvl2pPr>
              <a:defRPr sz="1600"/>
            </a:lvl2pPr>
            <a:lvl3pPr>
              <a:defRPr sz="1400"/>
            </a:lvl3pPr>
            <a:lvl4pPr>
              <a:defRPr sz="120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621124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reversed">
    <p:spTree>
      <p:nvGrpSpPr>
        <p:cNvPr id="1" name=""/>
        <p:cNvGrpSpPr/>
        <p:nvPr/>
      </p:nvGrpSpPr>
      <p:grpSpPr>
        <a:xfrm>
          <a:off x="0" y="0"/>
          <a:ext cx="0" cy="0"/>
          <a:chOff x="0" y="0"/>
          <a:chExt cx="0" cy="0"/>
        </a:xfrm>
      </p:grpSpPr>
      <p:sp>
        <p:nvSpPr>
          <p:cNvPr id="9" name="Text Placeholder 3"/>
          <p:cNvSpPr>
            <a:spLocks noGrp="1"/>
          </p:cNvSpPr>
          <p:nvPr>
            <p:ph type="body" sz="half" idx="2" hasCustomPrompt="1"/>
          </p:nvPr>
        </p:nvSpPr>
        <p:spPr>
          <a:xfrm>
            <a:off x="5893174" y="1085848"/>
            <a:ext cx="3106270" cy="5048251"/>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noProof="0"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noProof="0" smtClean="0"/>
              <a:pPr/>
              <a:t>‹nr.›</a:t>
            </a:fld>
            <a:endParaRPr lang="en-GB" noProof="0"/>
          </a:p>
        </p:txBody>
      </p:sp>
      <p:sp>
        <p:nvSpPr>
          <p:cNvPr id="8" name="Content Placeholder 4"/>
          <p:cNvSpPr>
            <a:spLocks noGrp="1"/>
          </p:cNvSpPr>
          <p:nvPr>
            <p:ph sz="quarter" idx="21"/>
          </p:nvPr>
        </p:nvSpPr>
        <p:spPr>
          <a:xfrm>
            <a:off x="129395" y="1077851"/>
            <a:ext cx="5771073" cy="5046904"/>
          </a:xfrm>
        </p:spPr>
        <p:txBody>
          <a:bodyPr>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34298596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6402" y="6373601"/>
            <a:ext cx="490854" cy="365125"/>
          </a:xfrm>
        </p:spPr>
        <p:txBody>
          <a:bodyPr/>
          <a:lstStyle>
            <a:lvl1pPr algn="r">
              <a:defRPr/>
            </a:lvl1pPr>
          </a:lstStyle>
          <a:p>
            <a:fld id="{23CA5CCF-30AF-4EFE-90DE-B1A0B781E242}" type="slidenum">
              <a:rPr lang="en-GB" noProof="0" smtClean="0"/>
              <a:pPr/>
              <a:t>‹nr.›</a:t>
            </a:fld>
            <a:endParaRPr lang="en-GB" noProof="0"/>
          </a:p>
        </p:txBody>
      </p:sp>
      <p:sp>
        <p:nvSpPr>
          <p:cNvPr id="4"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grpSp>
        <p:nvGrpSpPr>
          <p:cNvPr id="3" name="Group 2"/>
          <p:cNvGrpSpPr/>
          <p:nvPr userDrawn="1"/>
        </p:nvGrpSpPr>
        <p:grpSpPr>
          <a:xfrm>
            <a:off x="242824" y="4943475"/>
            <a:ext cx="8672576" cy="381000"/>
            <a:chOff x="242824" y="4943475"/>
            <a:chExt cx="8672576" cy="381000"/>
          </a:xfrm>
        </p:grpSpPr>
        <p:sp>
          <p:nvSpPr>
            <p:cNvPr id="14" name="OTLSHAPE_TB_00000000000000000000000000000000_ScaleContainer"/>
            <p:cNvSpPr/>
            <p:nvPr userDrawn="1">
              <p:custDataLst>
                <p:tags r:id="rId1"/>
              </p:custDataLst>
            </p:nvPr>
          </p:nvSpPr>
          <p:spPr>
            <a:xfrm>
              <a:off x="242824" y="4943475"/>
              <a:ext cx="8672576" cy="381000"/>
            </a:xfrm>
            <a:prstGeom prst="rect">
              <a:avLst/>
            </a:prstGeom>
            <a:solidFill>
              <a:srgbClr val="33439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latin typeface="Arial" panose="020B0604020202020204" pitchFamily="34" charset="0"/>
                <a:cs typeface="Arial" panose="020B0604020202020204" pitchFamily="34" charset="0"/>
              </a:endParaRPr>
            </a:p>
          </p:txBody>
        </p:sp>
        <p:cxnSp>
          <p:nvCxnSpPr>
            <p:cNvPr id="15" name="OTLSHAPE_TB_00000000000000000000000000000000_Separator3"/>
            <p:cNvCxnSpPr/>
            <p:nvPr userDrawn="1"/>
          </p:nvCxnSpPr>
          <p:spPr>
            <a:xfrm>
              <a:off x="73561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6" name="OTLSHAPE_TB_00000000000000000000000000000000_Separator3"/>
            <p:cNvCxnSpPr/>
            <p:nvPr userDrawn="1"/>
          </p:nvCxnSpPr>
          <p:spPr>
            <a:xfrm>
              <a:off x="121659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7" name="OTLSHAPE_TB_00000000000000000000000000000000_Separator3"/>
            <p:cNvCxnSpPr/>
            <p:nvPr userDrawn="1"/>
          </p:nvCxnSpPr>
          <p:spPr>
            <a:xfrm>
              <a:off x="169756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8" name="OTLSHAPE_TB_00000000000000000000000000000000_Separator3"/>
            <p:cNvCxnSpPr/>
            <p:nvPr userDrawn="1"/>
          </p:nvCxnSpPr>
          <p:spPr>
            <a:xfrm>
              <a:off x="217854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9" name="OTLSHAPE_TB_00000000000000000000000000000000_Separator3"/>
            <p:cNvCxnSpPr/>
            <p:nvPr userDrawn="1"/>
          </p:nvCxnSpPr>
          <p:spPr>
            <a:xfrm>
              <a:off x="265944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0" name="OTLSHAPE_TB_00000000000000000000000000000000_Separator3"/>
            <p:cNvCxnSpPr/>
            <p:nvPr userDrawn="1"/>
          </p:nvCxnSpPr>
          <p:spPr>
            <a:xfrm>
              <a:off x="314042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1" name="OTLSHAPE_TB_00000000000000000000000000000000_Separator3"/>
            <p:cNvCxnSpPr/>
            <p:nvPr userDrawn="1"/>
          </p:nvCxnSpPr>
          <p:spPr>
            <a:xfrm>
              <a:off x="362139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2" name="OTLSHAPE_TB_00000000000000000000000000000000_Separator3"/>
            <p:cNvCxnSpPr/>
            <p:nvPr userDrawn="1"/>
          </p:nvCxnSpPr>
          <p:spPr>
            <a:xfrm>
              <a:off x="410237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3" name="OTLSHAPE_TB_00000000000000000000000000000000_Separator3"/>
            <p:cNvCxnSpPr/>
            <p:nvPr userDrawn="1"/>
          </p:nvCxnSpPr>
          <p:spPr>
            <a:xfrm>
              <a:off x="457741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4" name="OTLSHAPE_TB_00000000000000000000000000000000_Separator3"/>
            <p:cNvCxnSpPr/>
            <p:nvPr userDrawn="1"/>
          </p:nvCxnSpPr>
          <p:spPr>
            <a:xfrm>
              <a:off x="505839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5" name="OTLSHAPE_TB_00000000000000000000000000000000_Separator3"/>
            <p:cNvCxnSpPr/>
            <p:nvPr userDrawn="1"/>
          </p:nvCxnSpPr>
          <p:spPr>
            <a:xfrm>
              <a:off x="553937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6" name="OTLSHAPE_TB_00000000000000000000000000000000_Separator3"/>
            <p:cNvCxnSpPr/>
            <p:nvPr userDrawn="1"/>
          </p:nvCxnSpPr>
          <p:spPr>
            <a:xfrm>
              <a:off x="602035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7" name="OTLSHAPE_TB_00000000000000000000000000000000_Separator3"/>
            <p:cNvCxnSpPr/>
            <p:nvPr userDrawn="1"/>
          </p:nvCxnSpPr>
          <p:spPr>
            <a:xfrm>
              <a:off x="650124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8" name="OTLSHAPE_TB_00000000000000000000000000000000_Separator3"/>
            <p:cNvCxnSpPr/>
            <p:nvPr userDrawn="1"/>
          </p:nvCxnSpPr>
          <p:spPr>
            <a:xfrm>
              <a:off x="698222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9" name="OTLSHAPE_TB_00000000000000000000000000000000_Separator3"/>
            <p:cNvCxnSpPr/>
            <p:nvPr userDrawn="1"/>
          </p:nvCxnSpPr>
          <p:spPr>
            <a:xfrm>
              <a:off x="746320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0" name="OTLSHAPE_TB_00000000000000000000000000000000_Separator3"/>
            <p:cNvCxnSpPr/>
            <p:nvPr userDrawn="1"/>
          </p:nvCxnSpPr>
          <p:spPr>
            <a:xfrm>
              <a:off x="794418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1" name="OTLSHAPE_TB_00000000000000000000000000000000_Separator3"/>
            <p:cNvCxnSpPr/>
            <p:nvPr userDrawn="1"/>
          </p:nvCxnSpPr>
          <p:spPr>
            <a:xfrm>
              <a:off x="8419220" y="500137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2" name="OTLSHAPE_TB_00000000000000000000000000000000_Separator3"/>
            <p:cNvCxnSpPr/>
            <p:nvPr userDrawn="1"/>
          </p:nvCxnSpPr>
          <p:spPr>
            <a:xfrm>
              <a:off x="8898210" y="499938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5287262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3" name="Slide Number Placeholder 2"/>
          <p:cNvSpPr>
            <a:spLocks noGrp="1"/>
          </p:cNvSpPr>
          <p:nvPr>
            <p:ph type="sldNum" sz="quarter" idx="10"/>
          </p:nvPr>
        </p:nvSpPr>
        <p:spPr/>
        <p:txBody>
          <a:bodyPr/>
          <a:lstStyle/>
          <a:p>
            <a:fld id="{23CA5CCF-30AF-4EFE-90DE-B1A0B781E242}" type="slidenum">
              <a:rPr lang="en-GB" noProof="0" smtClean="0"/>
              <a:pPr/>
              <a:t>‹nr.›</a:t>
            </a:fld>
            <a:endParaRPr lang="en-GB" noProof="0"/>
          </a:p>
        </p:txBody>
      </p:sp>
      <p:grpSp>
        <p:nvGrpSpPr>
          <p:cNvPr id="16" name="Group 15"/>
          <p:cNvGrpSpPr/>
          <p:nvPr userDrawn="1"/>
        </p:nvGrpSpPr>
        <p:grpSpPr>
          <a:xfrm>
            <a:off x="1014412" y="2634362"/>
            <a:ext cx="7289800" cy="381000"/>
            <a:chOff x="1014412" y="2634362"/>
            <a:chExt cx="7289800" cy="381000"/>
          </a:xfrm>
        </p:grpSpPr>
        <p:sp>
          <p:nvSpPr>
            <p:cNvPr id="4" name="OTLSHAPE_TB_00000000000000000000000000000000_ScaleContainer"/>
            <p:cNvSpPr/>
            <p:nvPr userDrawn="1"/>
          </p:nvSpPr>
          <p:spPr>
            <a:xfrm>
              <a:off x="1014412" y="2634362"/>
              <a:ext cx="7289800" cy="381000"/>
            </a:xfrm>
            <a:prstGeom prst="rect">
              <a:avLst/>
            </a:prstGeom>
            <a:solidFill>
              <a:srgbClr val="334390"/>
            </a:solidFill>
            <a:ln w="12700" cap="flat" cmpd="sng" algn="ctr">
              <a:noFill/>
              <a:prstDash val="solid"/>
              <a:miter lim="800000"/>
            </a:ln>
            <a:effectLst/>
            <a:scene3d>
              <a:camera prst="orthographicFront"/>
              <a:lightRig rig="threePt"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900" noProof="0">
                <a:latin typeface="Arial" panose="020B0604020202020204" pitchFamily="34" charset="0"/>
                <a:cs typeface="Arial" panose="020B0604020202020204" pitchFamily="34" charset="0"/>
              </a:endParaRPr>
            </a:p>
          </p:txBody>
        </p:sp>
        <p:cxnSp>
          <p:nvCxnSpPr>
            <p:cNvPr id="5" name="OTLSHAPE_TB_00000000000000000000000000000000_Separator1"/>
            <p:cNvCxnSpPr/>
            <p:nvPr userDrawn="1"/>
          </p:nvCxnSpPr>
          <p:spPr>
            <a:xfrm>
              <a:off x="1632482"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OTLSHAPE_TB_00000000000000000000000000000000_Separator2"/>
            <p:cNvCxnSpPr/>
            <p:nvPr userDrawn="1"/>
          </p:nvCxnSpPr>
          <p:spPr>
            <a:xfrm>
              <a:off x="2190738"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OTLSHAPE_TB_00000000000000000000000000000000_Separator3"/>
            <p:cNvCxnSpPr/>
            <p:nvPr userDrawn="1"/>
          </p:nvCxnSpPr>
          <p:spPr>
            <a:xfrm>
              <a:off x="2808807"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OTLSHAPE_TB_00000000000000000000000000000000_Separator4"/>
            <p:cNvCxnSpPr/>
            <p:nvPr userDrawn="1"/>
          </p:nvCxnSpPr>
          <p:spPr>
            <a:xfrm>
              <a:off x="3406939"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OTLSHAPE_TB_00000000000000000000000000000000_Separator5"/>
            <p:cNvCxnSpPr/>
            <p:nvPr userDrawn="1"/>
          </p:nvCxnSpPr>
          <p:spPr>
            <a:xfrm>
              <a:off x="4025009"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OTLSHAPE_TB_00000000000000000000000000000000_Separator6"/>
            <p:cNvCxnSpPr/>
            <p:nvPr userDrawn="1"/>
          </p:nvCxnSpPr>
          <p:spPr>
            <a:xfrm>
              <a:off x="4623140"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OTLSHAPE_TB_00000000000000000000000000000000_Separator7"/>
            <p:cNvCxnSpPr/>
            <p:nvPr userDrawn="1"/>
          </p:nvCxnSpPr>
          <p:spPr>
            <a:xfrm>
              <a:off x="5241210"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OTLSHAPE_TB_00000000000000000000000000000000_Separator8"/>
            <p:cNvCxnSpPr/>
            <p:nvPr userDrawn="1"/>
          </p:nvCxnSpPr>
          <p:spPr>
            <a:xfrm>
              <a:off x="5859279"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TB_00000000000000000000000000000000_Separator9"/>
            <p:cNvCxnSpPr/>
            <p:nvPr userDrawn="1"/>
          </p:nvCxnSpPr>
          <p:spPr>
            <a:xfrm>
              <a:off x="6457411"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TB_00000000000000000000000000000000_Separator10"/>
            <p:cNvCxnSpPr/>
            <p:nvPr userDrawn="1"/>
          </p:nvCxnSpPr>
          <p:spPr>
            <a:xfrm>
              <a:off x="7075481"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OTLSHAPE_TB_00000000000000000000000000000000_Separator11"/>
            <p:cNvCxnSpPr/>
            <p:nvPr userDrawn="1"/>
          </p:nvCxnSpPr>
          <p:spPr>
            <a:xfrm>
              <a:off x="7673612" y="2697862"/>
              <a:ext cx="0" cy="254000"/>
            </a:xfrm>
            <a:prstGeom prst="line">
              <a:avLst/>
            </a:prstGeom>
            <a:ln w="190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889972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6402" y="6373601"/>
            <a:ext cx="490854" cy="365125"/>
          </a:xfrm>
        </p:spPr>
        <p:txBody>
          <a:bodyPr/>
          <a:lstStyle>
            <a:lvl1pPr algn="r">
              <a:defRPr/>
            </a:lvl1pPr>
          </a:lstStyle>
          <a:p>
            <a:fld id="{23CA5CCF-30AF-4EFE-90DE-B1A0B781E242}" type="slidenum">
              <a:rPr lang="en-GB" noProof="0" smtClean="0"/>
              <a:pPr/>
              <a:t>‹nr.›</a:t>
            </a:fld>
            <a:endParaRPr lang="en-GB" noProof="0"/>
          </a:p>
        </p:txBody>
      </p:sp>
      <p:sp>
        <p:nvSpPr>
          <p:cNvPr id="4"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35990937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Bullets 20-12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dirty="0"/>
          </a:p>
        </p:txBody>
      </p:sp>
      <p:sp>
        <p:nvSpPr>
          <p:cNvPr id="12" name="Title Placeholder 1"/>
          <p:cNvSpPr>
            <a:spLocks noGrp="1"/>
          </p:cNvSpPr>
          <p:nvPr>
            <p:ph type="title"/>
          </p:nvPr>
        </p:nvSpPr>
        <p:spPr>
          <a:xfrm>
            <a:off x="6877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3" name="Text Placeholder 7"/>
          <p:cNvSpPr>
            <a:spLocks noGrp="1"/>
          </p:cNvSpPr>
          <p:nvPr>
            <p:ph type="body" sz="quarter" idx="11"/>
          </p:nvPr>
        </p:nvSpPr>
        <p:spPr>
          <a:xfrm>
            <a:off x="85724" y="485774"/>
            <a:ext cx="7067551" cy="371475"/>
          </a:xfrm>
        </p:spPr>
        <p:txBody>
          <a:bodyPr>
            <a:noAutofit/>
          </a:bodyPr>
          <a:lstStyle>
            <a:lvl1pPr marL="0" indent="0">
              <a:buNone/>
              <a:defRPr sz="2000"/>
            </a:lvl1pPr>
          </a:lstStyle>
          <a:p>
            <a:pPr lvl="0"/>
            <a:endParaRPr lang="en-GB" dirty="0"/>
          </a:p>
        </p:txBody>
      </p:sp>
    </p:spTree>
    <p:extLst>
      <p:ext uri="{BB962C8B-B14F-4D97-AF65-F5344CB8AC3E}">
        <p14:creationId xmlns:p14="http://schemas.microsoft.com/office/powerpoint/2010/main" val="14299621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Main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9061" y="1079882"/>
            <a:ext cx="8901113" cy="2758041"/>
          </a:xfrm>
          <a:prstGeom prst="rect">
            <a:avLst/>
          </a:prstGeom>
        </p:spPr>
        <p:txBody>
          <a:bodyPr anchor="ctr">
            <a:normAutofit/>
          </a:bodyPr>
          <a:lstStyle>
            <a:lvl1pPr algn="ctr">
              <a:defRPr sz="4000"/>
            </a:lvl1pPr>
          </a:lstStyle>
          <a:p>
            <a:r>
              <a:rPr lang="en-GB" noProof="0" dirty="0"/>
              <a:t>Click to edit TITLE</a:t>
            </a:r>
          </a:p>
        </p:txBody>
      </p:sp>
      <p:pic>
        <p:nvPicPr>
          <p:cNvPr id="7" name="Picture 2">
            <a:extLst>
              <a:ext uri="{FF2B5EF4-FFF2-40B4-BE49-F238E27FC236}">
                <a16:creationId xmlns:a16="http://schemas.microsoft.com/office/drawing/2014/main" id="{B5423874-4B55-48FB-AD31-0F900F78C5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760"/>
            <a:ext cx="2739877" cy="874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 name="Straight Connector 16">
            <a:extLst>
              <a:ext uri="{FF2B5EF4-FFF2-40B4-BE49-F238E27FC236}">
                <a16:creationId xmlns:a16="http://schemas.microsoft.com/office/drawing/2014/main" id="{CF2BEF58-87AD-4810-B05B-3763CAD1F023}"/>
              </a:ext>
            </a:extLst>
          </p:cNvPr>
          <p:cNvCxnSpPr/>
          <p:nvPr userDrawn="1"/>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77ECD89-8DB9-4C68-8296-6F35EF846C6F}"/>
              </a:ext>
            </a:extLst>
          </p:cNvPr>
          <p:cNvCxnSpPr/>
          <p:nvPr userDrawn="1"/>
        </p:nvCxnSpPr>
        <p:spPr>
          <a:xfrm>
            <a:off x="119050" y="985615"/>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grpSp>
        <p:nvGrpSpPr>
          <p:cNvPr id="19" name="Group 12">
            <a:extLst>
              <a:ext uri="{FF2B5EF4-FFF2-40B4-BE49-F238E27FC236}">
                <a16:creationId xmlns:a16="http://schemas.microsoft.com/office/drawing/2014/main" id="{80BA0201-B27A-4D8C-9890-61C85ACA92F1}"/>
              </a:ext>
            </a:extLst>
          </p:cNvPr>
          <p:cNvGrpSpPr>
            <a:grpSpLocks noChangeAspect="1"/>
          </p:cNvGrpSpPr>
          <p:nvPr userDrawn="1"/>
        </p:nvGrpSpPr>
        <p:grpSpPr bwMode="auto">
          <a:xfrm>
            <a:off x="7270604" y="136524"/>
            <a:ext cx="1729758" cy="719540"/>
            <a:chOff x="22" y="119"/>
            <a:chExt cx="1316" cy="537"/>
          </a:xfrm>
        </p:grpSpPr>
        <p:pic>
          <p:nvPicPr>
            <p:cNvPr id="20"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3" cstate="print"/>
            <a:srcRect/>
            <a:stretch>
              <a:fillRect/>
            </a:stretch>
          </p:blipFill>
          <p:spPr bwMode="auto">
            <a:xfrm>
              <a:off x="22" y="119"/>
              <a:ext cx="669" cy="180"/>
            </a:xfrm>
            <a:prstGeom prst="rect">
              <a:avLst/>
            </a:prstGeom>
            <a:noFill/>
            <a:ln w="9525">
              <a:noFill/>
              <a:miter lim="800000"/>
              <a:headEnd/>
              <a:tailEnd/>
            </a:ln>
          </p:spPr>
        </p:pic>
        <p:pic>
          <p:nvPicPr>
            <p:cNvPr id="21"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4" cstate="print"/>
            <a:srcRect/>
            <a:stretch>
              <a:fillRect/>
            </a:stretch>
          </p:blipFill>
          <p:spPr bwMode="auto">
            <a:xfrm>
              <a:off x="726" y="119"/>
              <a:ext cx="612" cy="163"/>
            </a:xfrm>
            <a:prstGeom prst="rect">
              <a:avLst/>
            </a:prstGeom>
            <a:noFill/>
            <a:ln w="9525">
              <a:noFill/>
              <a:miter lim="800000"/>
              <a:headEnd/>
              <a:tailEnd/>
            </a:ln>
          </p:spPr>
        </p:pic>
        <p:pic>
          <p:nvPicPr>
            <p:cNvPr id="22"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5" cstate="print"/>
            <a:srcRect/>
            <a:stretch>
              <a:fillRect/>
            </a:stretch>
          </p:blipFill>
          <p:spPr bwMode="auto">
            <a:xfrm>
              <a:off x="22" y="346"/>
              <a:ext cx="628" cy="310"/>
            </a:xfrm>
            <a:prstGeom prst="rect">
              <a:avLst/>
            </a:prstGeom>
            <a:noFill/>
            <a:ln w="9525">
              <a:noFill/>
              <a:miter lim="800000"/>
              <a:headEnd/>
              <a:tailEnd/>
            </a:ln>
          </p:spPr>
        </p:pic>
        <p:pic>
          <p:nvPicPr>
            <p:cNvPr id="23"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6" cstate="print"/>
            <a:srcRect/>
            <a:stretch>
              <a:fillRect/>
            </a:stretch>
          </p:blipFill>
          <p:spPr bwMode="auto">
            <a:xfrm>
              <a:off x="713" y="316"/>
              <a:ext cx="579" cy="302"/>
            </a:xfrm>
            <a:prstGeom prst="rect">
              <a:avLst/>
            </a:prstGeom>
            <a:noFill/>
            <a:ln w="9525">
              <a:noFill/>
              <a:miter lim="800000"/>
              <a:headEnd/>
              <a:tailEnd/>
            </a:ln>
          </p:spPr>
        </p:pic>
      </p:grpSp>
      <p:sp>
        <p:nvSpPr>
          <p:cNvPr id="5" name="Text Placeholder 4"/>
          <p:cNvSpPr>
            <a:spLocks noGrp="1"/>
          </p:cNvSpPr>
          <p:nvPr>
            <p:ph type="body" sz="quarter" idx="10" hasCustomPrompt="1"/>
          </p:nvPr>
        </p:nvSpPr>
        <p:spPr>
          <a:xfrm>
            <a:off x="119063" y="5434013"/>
            <a:ext cx="4451080" cy="725487"/>
          </a:xfrm>
        </p:spPr>
        <p:txBody>
          <a:bodyPr/>
          <a:lstStyle>
            <a:lvl1pPr marL="0" indent="0">
              <a:buNone/>
              <a:defRPr/>
            </a:lvl1pPr>
          </a:lstStyle>
          <a:p>
            <a:pPr lvl="0"/>
            <a:r>
              <a:rPr lang="en-GB" noProof="0" dirty="0"/>
              <a:t>Click to edit MEETING TITLE</a:t>
            </a:r>
          </a:p>
          <a:p>
            <a:pPr lvl="0"/>
            <a:endParaRPr lang="en-GB" noProof="0" dirty="0"/>
          </a:p>
        </p:txBody>
      </p:sp>
      <p:sp>
        <p:nvSpPr>
          <p:cNvPr id="26" name="Text Placeholder 4"/>
          <p:cNvSpPr>
            <a:spLocks noGrp="1"/>
          </p:cNvSpPr>
          <p:nvPr>
            <p:ph type="body" sz="quarter" idx="11" hasCustomPrompt="1"/>
          </p:nvPr>
        </p:nvSpPr>
        <p:spPr>
          <a:xfrm>
            <a:off x="4569606" y="5431137"/>
            <a:ext cx="4450557" cy="725487"/>
          </a:xfrm>
        </p:spPr>
        <p:txBody>
          <a:bodyPr/>
          <a:lstStyle>
            <a:lvl1pPr marL="0" indent="0" algn="r">
              <a:buNone/>
              <a:defRPr/>
            </a:lvl1pPr>
          </a:lstStyle>
          <a:p>
            <a:pPr lvl="0"/>
            <a:r>
              <a:rPr lang="en-GB" noProof="0" dirty="0"/>
              <a:t>Click to edit DATE</a:t>
            </a:r>
          </a:p>
          <a:p>
            <a:pPr lvl="0"/>
            <a:endParaRPr lang="en-GB" noProof="0" dirty="0"/>
          </a:p>
        </p:txBody>
      </p:sp>
      <p:sp>
        <p:nvSpPr>
          <p:cNvPr id="27" name="Text Placeholder 26"/>
          <p:cNvSpPr>
            <a:spLocks noGrp="1"/>
          </p:cNvSpPr>
          <p:nvPr>
            <p:ph type="body" sz="quarter" idx="12"/>
          </p:nvPr>
        </p:nvSpPr>
        <p:spPr>
          <a:xfrm>
            <a:off x="119063" y="3915674"/>
            <a:ext cx="8901112" cy="1458913"/>
          </a:xfrm>
        </p:spPr>
        <p:txBody>
          <a:bodyPr/>
          <a:lstStyle>
            <a:lvl1pPr marL="0" indent="0" algn="ctr">
              <a:buNone/>
              <a:defRPr lang="en-GB" dirty="0"/>
            </a:lvl1pPr>
          </a:lstStyle>
          <a:p>
            <a:pPr lvl="0"/>
            <a:endParaRPr lang="en-GB" noProof="0" dirty="0"/>
          </a:p>
          <a:p>
            <a:pPr lvl="0"/>
            <a:r>
              <a:rPr lang="en-GB" noProof="0" dirty="0"/>
              <a:t>Click to edit SUBTITLE</a:t>
            </a:r>
          </a:p>
        </p:txBody>
      </p:sp>
      <p:sp>
        <p:nvSpPr>
          <p:cNvPr id="28" name="Slide Number Placeholder 27"/>
          <p:cNvSpPr>
            <a:spLocks noGrp="1"/>
          </p:cNvSpPr>
          <p:nvPr>
            <p:ph type="sldNum" sz="quarter" idx="13"/>
          </p:nvPr>
        </p:nvSpPr>
        <p:spPr/>
        <p:txBody>
          <a:bodyPr/>
          <a:lstStyle/>
          <a:p>
            <a:fld id="{23CA5CCF-30AF-4EFE-90DE-B1A0B781E242}" type="slidenum">
              <a:rPr lang="en-GB" noProof="0" smtClean="0"/>
              <a:pPr/>
              <a:t>‹nr.›</a:t>
            </a:fld>
            <a:endParaRPr lang="en-GB" noProof="0"/>
          </a:p>
        </p:txBody>
      </p:sp>
      <p:cxnSp>
        <p:nvCxnSpPr>
          <p:cNvPr id="29" name="Straight Connector 28">
            <a:extLst>
              <a:ext uri="{FF2B5EF4-FFF2-40B4-BE49-F238E27FC236}">
                <a16:creationId xmlns:a16="http://schemas.microsoft.com/office/drawing/2014/main" id="{5A0E6322-2F86-4F18-AD18-C1A00B9CE1FB}"/>
              </a:ext>
            </a:extLst>
          </p:cNvPr>
          <p:cNvCxnSpPr/>
          <p:nvPr userDrawn="1"/>
        </p:nvCxnSpPr>
        <p:spPr>
          <a:xfrm>
            <a:off x="124798"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5D4DB00-70DF-4802-A217-E5CF1501ED8B}"/>
              </a:ext>
            </a:extLst>
          </p:cNvPr>
          <p:cNvCxnSpPr/>
          <p:nvPr userDrawn="1"/>
        </p:nvCxnSpPr>
        <p:spPr>
          <a:xfrm>
            <a:off x="124500"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74684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separato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19061" y="1079882"/>
            <a:ext cx="8901113" cy="2758041"/>
          </a:xfrm>
          <a:prstGeom prst="rect">
            <a:avLst/>
          </a:prstGeom>
        </p:spPr>
        <p:txBody>
          <a:bodyPr anchor="ctr">
            <a:normAutofit/>
          </a:bodyPr>
          <a:lstStyle>
            <a:lvl1pPr algn="ctr">
              <a:defRPr sz="3600" baseline="0"/>
            </a:lvl1pPr>
          </a:lstStyle>
          <a:p>
            <a:r>
              <a:rPr lang="en-GB" noProof="0" dirty="0"/>
              <a:t>Click to edit SECTION TITLE</a:t>
            </a:r>
          </a:p>
        </p:txBody>
      </p:sp>
      <p:sp>
        <p:nvSpPr>
          <p:cNvPr id="9" name="Subtitle 2"/>
          <p:cNvSpPr>
            <a:spLocks noGrp="1"/>
          </p:cNvSpPr>
          <p:nvPr>
            <p:ph type="subTitle" idx="1"/>
          </p:nvPr>
        </p:nvSpPr>
        <p:spPr>
          <a:xfrm>
            <a:off x="116679" y="3904090"/>
            <a:ext cx="8901113" cy="2252045"/>
          </a:xfrm>
          <a:prstGeom prst="rect">
            <a:avLst/>
          </a:prstGeom>
        </p:spPr>
        <p:txBody>
          <a:bodyPr>
            <a:normAutofit/>
          </a:bodyPr>
          <a:lstStyle>
            <a:lvl1pPr marL="0" indent="0" algn="ctr">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GB" noProof="0" dirty="0"/>
          </a:p>
          <a:p>
            <a:endParaRPr lang="en-GB" noProof="0" dirty="0"/>
          </a:p>
          <a:p>
            <a:r>
              <a:rPr lang="en-GB" noProof="0" dirty="0"/>
              <a:t>Click to edit SECTION SUBTITLE</a:t>
            </a:r>
          </a:p>
        </p:txBody>
      </p:sp>
      <p:sp>
        <p:nvSpPr>
          <p:cNvPr id="2" name="Slide Number Placeholder 1"/>
          <p:cNvSpPr>
            <a:spLocks noGrp="1"/>
          </p:cNvSpPr>
          <p:nvPr>
            <p:ph type="sldNum" sz="quarter" idx="10"/>
          </p:nvPr>
        </p:nvSpPr>
        <p:spPr/>
        <p:txBody>
          <a:bodyPr/>
          <a:lstStyle/>
          <a:p>
            <a:fld id="{23CA5CCF-30AF-4EFE-90DE-B1A0B781E242}" type="slidenum">
              <a:rPr lang="en-GB" noProof="0" smtClean="0"/>
              <a:pPr/>
              <a:t>‹nr.›</a:t>
            </a:fld>
            <a:endParaRPr lang="en-GB" noProof="0"/>
          </a:p>
        </p:txBody>
      </p:sp>
    </p:spTree>
    <p:extLst>
      <p:ext uri="{BB962C8B-B14F-4D97-AF65-F5344CB8AC3E}">
        <p14:creationId xmlns:p14="http://schemas.microsoft.com/office/powerpoint/2010/main" val="29581438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ullets 24-14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5" y="1099268"/>
            <a:ext cx="8894239" cy="5039139"/>
          </a:xfrm>
          <a:prstGeom prst="rect">
            <a:avLst/>
          </a:prstGeom>
        </p:spPr>
        <p:txBody>
          <a:bodyPr vert="horz" lIns="91440" tIns="45720" rIns="91440" bIns="45720" rtlCol="0">
            <a:normAutofit/>
          </a:bodyPr>
          <a:lstStyle>
            <a:lvl1pPr>
              <a:defRPr baseline="0"/>
            </a:lvl1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noProof="0" smtClean="0"/>
              <a:pPr/>
              <a:t>‹nr.›</a:t>
            </a:fld>
            <a:endParaRPr lang="en-GB" noProof="0"/>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8"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noProof="0" dirty="0"/>
          </a:p>
        </p:txBody>
      </p:sp>
    </p:spTree>
    <p:extLst>
      <p:ext uri="{BB962C8B-B14F-4D97-AF65-F5344CB8AC3E}">
        <p14:creationId xmlns:p14="http://schemas.microsoft.com/office/powerpoint/2010/main" val="36245758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ullets 20-12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3824" y="1099268"/>
            <a:ext cx="8894239" cy="5039139"/>
          </a:xfrm>
          <a:prstGeom prst="rect">
            <a:avLst/>
          </a:prstGeom>
        </p:spPr>
        <p:txBody>
          <a:bodyPr vert="horz" lIns="91440" tIns="45720" rIns="91440" bIns="45720" rtlCol="0">
            <a:normAutofit/>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12"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3"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13586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24-14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9"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18894363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ullets 18-10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3824" y="1099268"/>
            <a:ext cx="8894239" cy="5039139"/>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noProof="0" smtClean="0"/>
              <a:pPr/>
              <a:t>‹nr.›</a:t>
            </a:fld>
            <a:endParaRPr lang="en-GB" noProof="0"/>
          </a:p>
        </p:txBody>
      </p:sp>
      <p:sp>
        <p:nvSpPr>
          <p:cNvPr id="8"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9"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noProof="0" dirty="0"/>
          </a:p>
        </p:txBody>
      </p:sp>
    </p:spTree>
    <p:extLst>
      <p:ext uri="{BB962C8B-B14F-4D97-AF65-F5344CB8AC3E}">
        <p14:creationId xmlns:p14="http://schemas.microsoft.com/office/powerpoint/2010/main" val="40297623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able space and bullets 18-10 font">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8"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9"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noProof="0" dirty="0"/>
          </a:p>
        </p:txBody>
      </p:sp>
      <p:sp>
        <p:nvSpPr>
          <p:cNvPr id="10" name="Text Placeholder 3"/>
          <p:cNvSpPr>
            <a:spLocks noGrp="1"/>
          </p:cNvSpPr>
          <p:nvPr>
            <p:ph type="body" idx="1"/>
          </p:nvPr>
        </p:nvSpPr>
        <p:spPr>
          <a:xfrm>
            <a:off x="123824" y="2194560"/>
            <a:ext cx="8894239" cy="3943847"/>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4581943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ing, table space and bullets 18-10 fon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Text Placeholder 3"/>
          <p:cNvSpPr>
            <a:spLocks noGrp="1"/>
          </p:cNvSpPr>
          <p:nvPr>
            <p:ph type="body" idx="1"/>
          </p:nvPr>
        </p:nvSpPr>
        <p:spPr>
          <a:xfrm>
            <a:off x="125925" y="3506527"/>
            <a:ext cx="8894239" cy="2631880"/>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7"/>
          <p:cNvSpPr>
            <a:spLocks noGrp="1"/>
          </p:cNvSpPr>
          <p:nvPr>
            <p:ph type="body" sz="quarter" idx="11"/>
          </p:nvPr>
        </p:nvSpPr>
        <p:spPr>
          <a:xfrm>
            <a:off x="125925" y="1038761"/>
            <a:ext cx="8730006" cy="701731"/>
          </a:xfrm>
        </p:spPr>
        <p:txBody>
          <a:bodyPr>
            <a:normAutofit/>
          </a:bodyPr>
          <a:lstStyle>
            <a:lvl1pPr marL="0" indent="0">
              <a:buNone/>
              <a:defRPr sz="1800"/>
            </a:lvl1pPr>
            <a:lvl2pPr marL="266700" indent="0">
              <a:buNone/>
              <a:defRPr/>
            </a:lvl2pPr>
            <a:lvl3pPr marL="542925" indent="0">
              <a:buNone/>
              <a:defRPr/>
            </a:lvl3pPr>
            <a:lvl4pPr marL="809625" indent="0">
              <a:buNone/>
              <a:defRPr/>
            </a:lvl4pPr>
            <a:lvl5pPr marL="1076325" indent="0">
              <a:buNone/>
              <a:defRPr/>
            </a:lvl5pPr>
          </a:lstStyle>
          <a:p>
            <a:pPr lvl="0"/>
            <a:r>
              <a:rPr lang="en-US" dirty="0"/>
              <a:t>Click to edit Master text styles</a:t>
            </a:r>
          </a:p>
        </p:txBody>
      </p:sp>
      <p:sp>
        <p:nvSpPr>
          <p:cNvPr id="6" name="Text Placeholder 7"/>
          <p:cNvSpPr>
            <a:spLocks noGrp="1"/>
          </p:cNvSpPr>
          <p:nvPr>
            <p:ph type="body" sz="quarter" idx="12"/>
          </p:nvPr>
        </p:nvSpPr>
        <p:spPr>
          <a:xfrm>
            <a:off x="125925" y="485774"/>
            <a:ext cx="7067551" cy="371475"/>
          </a:xfrm>
        </p:spPr>
        <p:txBody>
          <a:bodyPr>
            <a:noAutofit/>
          </a:bodyPr>
          <a:lstStyle>
            <a:lvl1pPr marL="0" indent="0">
              <a:buNone/>
              <a:defRPr sz="2000" b="1"/>
            </a:lvl1pPr>
          </a:lstStyle>
          <a:p>
            <a:pPr lvl="0"/>
            <a:endParaRPr lang="en-GB" dirty="0"/>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Tree>
    <p:extLst>
      <p:ext uri="{BB962C8B-B14F-4D97-AF65-F5344CB8AC3E}">
        <p14:creationId xmlns:p14="http://schemas.microsoft.com/office/powerpoint/2010/main" val="41721037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AC9DE8A5-367E-4761-BDBF-95A84F9BB172}"/>
              </a:ext>
            </a:extLst>
          </p:cNvPr>
          <p:cNvSpPr>
            <a:spLocks noGrp="1"/>
          </p:cNvSpPr>
          <p:nvPr>
            <p:ph type="chart" sz="quarter" idx="13"/>
          </p:nvPr>
        </p:nvSpPr>
        <p:spPr>
          <a:xfrm>
            <a:off x="125925" y="1085850"/>
            <a:ext cx="8880101" cy="5048249"/>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1033264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D6AFA3-65CE-45C0-AB1F-537412A8FB3F}"/>
              </a:ext>
            </a:extLst>
          </p:cNvPr>
          <p:cNvSpPr>
            <a:spLocks noGrp="1"/>
          </p:cNvSpPr>
          <p:nvPr>
            <p:ph type="pic" sz="quarter" idx="13"/>
          </p:nvPr>
        </p:nvSpPr>
        <p:spPr>
          <a:xfrm>
            <a:off x="125925" y="1085850"/>
            <a:ext cx="8890186" cy="5048249"/>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42022131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martArt">
    <p:spTree>
      <p:nvGrpSpPr>
        <p:cNvPr id="1" name=""/>
        <p:cNvGrpSpPr/>
        <p:nvPr/>
      </p:nvGrpSpPr>
      <p:grpSpPr>
        <a:xfrm>
          <a:off x="0" y="0"/>
          <a:ext cx="0" cy="0"/>
          <a:chOff x="0" y="0"/>
          <a:chExt cx="0" cy="0"/>
        </a:xfrm>
      </p:grpSpPr>
      <p:sp>
        <p:nvSpPr>
          <p:cNvPr id="6" name="SmartArt Placeholder 5">
            <a:extLst>
              <a:ext uri="{FF2B5EF4-FFF2-40B4-BE49-F238E27FC236}">
                <a16:creationId xmlns:a16="http://schemas.microsoft.com/office/drawing/2014/main" id="{0FB70248-9875-40B2-ABFF-E8F7DB3339EC}"/>
              </a:ext>
            </a:extLst>
          </p:cNvPr>
          <p:cNvSpPr>
            <a:spLocks noGrp="1"/>
          </p:cNvSpPr>
          <p:nvPr>
            <p:ph type="dgm" sz="quarter" idx="13"/>
          </p:nvPr>
        </p:nvSpPr>
        <p:spPr>
          <a:xfrm>
            <a:off x="125925" y="1085850"/>
            <a:ext cx="8896349" cy="5038725"/>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4536132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435EA3A7-282E-4E84-91EE-1851C4FB8121}"/>
              </a:ext>
            </a:extLst>
          </p:cNvPr>
          <p:cNvSpPr>
            <a:spLocks noGrp="1"/>
          </p:cNvSpPr>
          <p:nvPr>
            <p:ph type="media" sz="quarter" idx="13"/>
          </p:nvPr>
        </p:nvSpPr>
        <p:spPr>
          <a:xfrm>
            <a:off x="125925" y="1076325"/>
            <a:ext cx="8887512" cy="5057775"/>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6304400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nline image">
    <p:spTree>
      <p:nvGrpSpPr>
        <p:cNvPr id="1" name=""/>
        <p:cNvGrpSpPr/>
        <p:nvPr/>
      </p:nvGrpSpPr>
      <p:grpSpPr>
        <a:xfrm>
          <a:off x="0" y="0"/>
          <a:ext cx="0" cy="0"/>
          <a:chOff x="0" y="0"/>
          <a:chExt cx="0" cy="0"/>
        </a:xfrm>
      </p:grpSpPr>
      <p:sp>
        <p:nvSpPr>
          <p:cNvPr id="5" name="Online Image Placeholder 4">
            <a:extLst>
              <a:ext uri="{FF2B5EF4-FFF2-40B4-BE49-F238E27FC236}">
                <a16:creationId xmlns:a16="http://schemas.microsoft.com/office/drawing/2014/main" id="{6E68066E-3E2B-4974-A44D-987D006380FC}"/>
              </a:ext>
            </a:extLst>
          </p:cNvPr>
          <p:cNvSpPr>
            <a:spLocks noGrp="1"/>
          </p:cNvSpPr>
          <p:nvPr>
            <p:ph type="clipArt" sz="quarter" idx="13"/>
          </p:nvPr>
        </p:nvSpPr>
        <p:spPr>
          <a:xfrm>
            <a:off x="125925" y="1085850"/>
            <a:ext cx="8882749" cy="5048250"/>
          </a:xfrm>
          <a:prstGeom prst="rect">
            <a:avLst/>
          </a:prstGeom>
        </p:spPr>
        <p:txBody>
          <a:bodyPr/>
          <a:lstStyle>
            <a:lvl1pPr marL="0" indent="0">
              <a:buNone/>
              <a:defRPr/>
            </a:lvl1pPr>
          </a:lstStyle>
          <a:p>
            <a:endParaRPr lang="de-DE"/>
          </a:p>
        </p:txBody>
      </p:sp>
      <p:sp>
        <p:nvSpPr>
          <p:cNvPr id="4"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242660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General content 2 columns">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0771" y="1078302"/>
            <a:ext cx="4375029"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p:cNvSpPr>
            <a:spLocks noGrp="1"/>
          </p:cNvSpPr>
          <p:nvPr>
            <p:ph sz="quarter" idx="15"/>
          </p:nvPr>
        </p:nvSpPr>
        <p:spPr>
          <a:xfrm>
            <a:off x="4648200" y="1075427"/>
            <a:ext cx="4357777"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7294196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columns w headings 18-10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7541" y="1915064"/>
            <a:ext cx="4390844" cy="4209690"/>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p:cNvSpPr>
            <a:spLocks noGrp="1"/>
          </p:cNvSpPr>
          <p:nvPr>
            <p:ph sz="quarter" idx="15"/>
          </p:nvPr>
        </p:nvSpPr>
        <p:spPr>
          <a:xfrm>
            <a:off x="4643562" y="1915064"/>
            <a:ext cx="4379667" cy="4206814"/>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ext Placeholder 2"/>
          <p:cNvSpPr>
            <a:spLocks noGrp="1"/>
          </p:cNvSpPr>
          <p:nvPr>
            <p:ph type="body" sz="quarter" idx="16"/>
          </p:nvPr>
        </p:nvSpPr>
        <p:spPr>
          <a:xfrm>
            <a:off x="127420" y="1087017"/>
            <a:ext cx="4392236" cy="719137"/>
          </a:xfrm>
          <a:solidFill>
            <a:srgbClr val="334390"/>
          </a:solidFill>
        </p:spPr>
        <p:txBody>
          <a:bodyPr/>
          <a:lstStyle>
            <a:lvl1pPr marL="0" indent="0" algn="l">
              <a:buNone/>
              <a:defRPr sz="22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US" dirty="0"/>
              <a:t>Click to edit Master text styles</a:t>
            </a:r>
          </a:p>
        </p:txBody>
      </p:sp>
      <p:sp>
        <p:nvSpPr>
          <p:cNvPr id="7" name="Text Placeholder 2"/>
          <p:cNvSpPr>
            <a:spLocks noGrp="1"/>
          </p:cNvSpPr>
          <p:nvPr>
            <p:ph type="body" sz="quarter" idx="17"/>
          </p:nvPr>
        </p:nvSpPr>
        <p:spPr>
          <a:xfrm>
            <a:off x="4643562" y="1084141"/>
            <a:ext cx="4379667" cy="722013"/>
          </a:xfrm>
          <a:solidFill>
            <a:srgbClr val="334390"/>
          </a:solidFill>
        </p:spPr>
        <p:txBody>
          <a:bodyPr/>
          <a:lstStyle>
            <a:lvl1pPr marL="0" indent="0" algn="l">
              <a:buNone/>
              <a:defRPr sz="2200">
                <a:solidFill>
                  <a:schemeClr val="bg1"/>
                </a:solidFill>
              </a:defRPr>
            </a:lvl1pPr>
            <a:lvl5pPr marL="714375" indent="0">
              <a:buNone/>
              <a:defRPr/>
            </a:lvl5pPr>
          </a:lstStyle>
          <a:p>
            <a:pPr lvl="0"/>
            <a:r>
              <a:rPr lang="en-US" dirty="0"/>
              <a:t>Click to edit Master text styles</a:t>
            </a:r>
          </a:p>
        </p:txBody>
      </p:sp>
      <p:sp>
        <p:nvSpPr>
          <p:cNvPr id="9"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0"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42104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20-12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lvl1pPr>
              <a:defRPr sz="2000"/>
            </a:lvl1pPr>
            <a:lvl2pPr>
              <a:defRPr sz="1800"/>
            </a:lvl2pPr>
            <a:lvl3pPr>
              <a:defRPr sz="1600"/>
            </a:lvl3pPr>
            <a:lvl4pPr>
              <a:defRPr sz="1400"/>
            </a:lvl4pPr>
            <a:lvl5pPr>
              <a:defRPr sz="12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19289552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olumns w headings 16-8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9397" y="1915064"/>
            <a:ext cx="4390844" cy="4209690"/>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2"/>
          <p:cNvSpPr>
            <a:spLocks noGrp="1"/>
          </p:cNvSpPr>
          <p:nvPr>
            <p:ph type="body" sz="quarter" idx="16"/>
          </p:nvPr>
        </p:nvSpPr>
        <p:spPr>
          <a:xfrm>
            <a:off x="127420" y="1087017"/>
            <a:ext cx="4392236" cy="719137"/>
          </a:xfrm>
          <a:solidFill>
            <a:srgbClr val="334390"/>
          </a:solidFill>
        </p:spPr>
        <p:txBody>
          <a:bodyPr/>
          <a:lstStyle>
            <a:lvl1pPr marL="0" indent="0" algn="l">
              <a:buNone/>
              <a:defRPr sz="22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US" dirty="0"/>
              <a:t>Click to edit Master text styles</a:t>
            </a:r>
          </a:p>
        </p:txBody>
      </p:sp>
      <p:sp>
        <p:nvSpPr>
          <p:cNvPr id="15" name="Text Placeholder 2"/>
          <p:cNvSpPr>
            <a:spLocks noGrp="1"/>
          </p:cNvSpPr>
          <p:nvPr>
            <p:ph type="body" sz="quarter" idx="17"/>
          </p:nvPr>
        </p:nvSpPr>
        <p:spPr>
          <a:xfrm>
            <a:off x="4643562" y="1084141"/>
            <a:ext cx="4379667" cy="722013"/>
          </a:xfrm>
          <a:solidFill>
            <a:srgbClr val="334390"/>
          </a:solidFill>
        </p:spPr>
        <p:txBody>
          <a:bodyPr/>
          <a:lstStyle>
            <a:lvl1pPr marL="0" indent="0" algn="l">
              <a:buNone/>
              <a:defRPr sz="2200">
                <a:solidFill>
                  <a:schemeClr val="bg1"/>
                </a:solidFill>
              </a:defRPr>
            </a:lvl1pPr>
            <a:lvl5pPr marL="714375" indent="0">
              <a:buNone/>
              <a:defRPr/>
            </a:lvl5pPr>
          </a:lstStyle>
          <a:p>
            <a:pPr lvl="0"/>
            <a:r>
              <a:rPr lang="en-US" dirty="0"/>
              <a:t>Click to edit Master text styles</a:t>
            </a:r>
          </a:p>
        </p:txBody>
      </p:sp>
      <p:sp>
        <p:nvSpPr>
          <p:cNvPr id="16" name="Content Placeholder 3"/>
          <p:cNvSpPr>
            <a:spLocks noGrp="1"/>
          </p:cNvSpPr>
          <p:nvPr>
            <p:ph sz="quarter" idx="15"/>
          </p:nvPr>
        </p:nvSpPr>
        <p:spPr>
          <a:xfrm>
            <a:off x="4643562" y="1915064"/>
            <a:ext cx="4379667" cy="4206814"/>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9"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1804905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General content 3 columns">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8" name="Content Placeholder 3"/>
          <p:cNvSpPr>
            <a:spLocks noGrp="1"/>
          </p:cNvSpPr>
          <p:nvPr>
            <p:ph sz="quarter" idx="17"/>
          </p:nvPr>
        </p:nvSpPr>
        <p:spPr>
          <a:xfrm>
            <a:off x="120770" y="1078302"/>
            <a:ext cx="2941608"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ontent Placeholder 3"/>
          <p:cNvSpPr>
            <a:spLocks noGrp="1"/>
          </p:cNvSpPr>
          <p:nvPr>
            <p:ph sz="quarter" idx="18"/>
          </p:nvPr>
        </p:nvSpPr>
        <p:spPr>
          <a:xfrm>
            <a:off x="3083944" y="1075427"/>
            <a:ext cx="2941608"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3"/>
          <p:cNvSpPr>
            <a:spLocks noGrp="1"/>
          </p:cNvSpPr>
          <p:nvPr>
            <p:ph sz="quarter" idx="19"/>
          </p:nvPr>
        </p:nvSpPr>
        <p:spPr>
          <a:xfrm>
            <a:off x="6061494" y="1075427"/>
            <a:ext cx="2941608"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0"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2336167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left 1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9" name="Content Placeholder 3"/>
          <p:cNvSpPr>
            <a:spLocks noGrp="1"/>
          </p:cNvSpPr>
          <p:nvPr>
            <p:ph sz="quarter" idx="14"/>
          </p:nvPr>
        </p:nvSpPr>
        <p:spPr>
          <a:xfrm>
            <a:off x="4572000" y="1086928"/>
            <a:ext cx="4433379"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17"/>
          </p:nvPr>
        </p:nvSpPr>
        <p:spPr>
          <a:xfrm>
            <a:off x="121070" y="1077850"/>
            <a:ext cx="4450930"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4"/>
          <p:cNvSpPr>
            <a:spLocks noGrp="1"/>
          </p:cNvSpPr>
          <p:nvPr>
            <p:ph sz="quarter" idx="18"/>
          </p:nvPr>
        </p:nvSpPr>
        <p:spPr>
          <a:xfrm>
            <a:off x="126828" y="3593774"/>
            <a:ext cx="4450930" cy="25279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8"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5745816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 left 2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8" name="Content Placeholder 4"/>
          <p:cNvSpPr>
            <a:spLocks noGrp="1"/>
          </p:cNvSpPr>
          <p:nvPr>
            <p:ph sz="quarter" idx="17"/>
          </p:nvPr>
        </p:nvSpPr>
        <p:spPr>
          <a:xfrm>
            <a:off x="4562475" y="1086477"/>
            <a:ext cx="4425052" cy="25279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4"/>
          <p:cNvSpPr>
            <a:spLocks noGrp="1"/>
          </p:cNvSpPr>
          <p:nvPr>
            <p:ph sz="quarter" idx="18"/>
          </p:nvPr>
        </p:nvSpPr>
        <p:spPr>
          <a:xfrm>
            <a:off x="4562475" y="3605389"/>
            <a:ext cx="4425052"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quarter" idx="14"/>
          </p:nvPr>
        </p:nvSpPr>
        <p:spPr>
          <a:xfrm>
            <a:off x="120469" y="1078300"/>
            <a:ext cx="4433379"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1"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1706456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2" name="Slide Number Placeholder 1"/>
          <p:cNvSpPr>
            <a:spLocks noGrp="1"/>
          </p:cNvSpPr>
          <p:nvPr>
            <p:ph type="sldNum" sz="quarter" idx="20"/>
          </p:nvPr>
        </p:nvSpPr>
        <p:spPr/>
        <p:txBody>
          <a:bodyPr/>
          <a:lstStyle/>
          <a:p>
            <a:fld id="{23CA5CCF-30AF-4EFE-90DE-B1A0B781E242}" type="slidenum">
              <a:rPr lang="en-GB" smtClean="0"/>
              <a:pPr/>
              <a:t>‹nr.›</a:t>
            </a:fld>
            <a:endParaRPr lang="en-GB"/>
          </a:p>
        </p:txBody>
      </p:sp>
      <p:sp>
        <p:nvSpPr>
          <p:cNvPr id="9" name="Content Placeholder 4"/>
          <p:cNvSpPr>
            <a:spLocks noGrp="1"/>
          </p:cNvSpPr>
          <p:nvPr>
            <p:ph sz="quarter" idx="17"/>
          </p:nvPr>
        </p:nvSpPr>
        <p:spPr>
          <a:xfrm>
            <a:off x="129696" y="1086477"/>
            <a:ext cx="4442304"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4"/>
          <p:cNvSpPr>
            <a:spLocks noGrp="1"/>
          </p:cNvSpPr>
          <p:nvPr>
            <p:ph sz="quarter" idx="21"/>
          </p:nvPr>
        </p:nvSpPr>
        <p:spPr>
          <a:xfrm>
            <a:off x="4571999" y="1086477"/>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4"/>
          <p:cNvSpPr>
            <a:spLocks noGrp="1"/>
          </p:cNvSpPr>
          <p:nvPr>
            <p:ph sz="quarter" idx="22"/>
          </p:nvPr>
        </p:nvSpPr>
        <p:spPr>
          <a:xfrm>
            <a:off x="4577757" y="3619653"/>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4"/>
          <p:cNvSpPr>
            <a:spLocks noGrp="1"/>
          </p:cNvSpPr>
          <p:nvPr>
            <p:ph sz="quarter" idx="23"/>
          </p:nvPr>
        </p:nvSpPr>
        <p:spPr>
          <a:xfrm>
            <a:off x="120769" y="3619767"/>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3"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559007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121024" y="1085850"/>
            <a:ext cx="3106270" cy="5048250"/>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
        <p:nvSpPr>
          <p:cNvPr id="9" name="Content Placeholder 4"/>
          <p:cNvSpPr>
            <a:spLocks noGrp="1"/>
          </p:cNvSpPr>
          <p:nvPr>
            <p:ph sz="quarter" idx="21"/>
          </p:nvPr>
        </p:nvSpPr>
        <p:spPr>
          <a:xfrm>
            <a:off x="3234906" y="1086477"/>
            <a:ext cx="5779698" cy="50469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8711041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with Caption reversed">
    <p:spTree>
      <p:nvGrpSpPr>
        <p:cNvPr id="1" name=""/>
        <p:cNvGrpSpPr/>
        <p:nvPr/>
      </p:nvGrpSpPr>
      <p:grpSpPr>
        <a:xfrm>
          <a:off x="0" y="0"/>
          <a:ext cx="0" cy="0"/>
          <a:chOff x="0" y="0"/>
          <a:chExt cx="0" cy="0"/>
        </a:xfrm>
      </p:grpSpPr>
      <p:sp>
        <p:nvSpPr>
          <p:cNvPr id="9" name="Text Placeholder 3"/>
          <p:cNvSpPr>
            <a:spLocks noGrp="1"/>
          </p:cNvSpPr>
          <p:nvPr>
            <p:ph type="body" sz="half" idx="2" hasCustomPrompt="1"/>
          </p:nvPr>
        </p:nvSpPr>
        <p:spPr>
          <a:xfrm>
            <a:off x="5893174" y="1085848"/>
            <a:ext cx="3106270" cy="5048251"/>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
        <p:nvSpPr>
          <p:cNvPr id="8" name="Content Placeholder 4"/>
          <p:cNvSpPr>
            <a:spLocks noGrp="1"/>
          </p:cNvSpPr>
          <p:nvPr>
            <p:ph sz="quarter" idx="21"/>
          </p:nvPr>
        </p:nvSpPr>
        <p:spPr>
          <a:xfrm>
            <a:off x="129395" y="1077851"/>
            <a:ext cx="5771073" cy="50469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2716690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6402" y="6373601"/>
            <a:ext cx="490854" cy="365125"/>
          </a:xfrm>
        </p:spPr>
        <p:txBody>
          <a:bodyPr/>
          <a:lstStyle>
            <a:lvl1pPr algn="r">
              <a:defRPr/>
            </a:lvl1p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b="1"/>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grpSp>
        <p:nvGrpSpPr>
          <p:cNvPr id="3" name="Group 2"/>
          <p:cNvGrpSpPr/>
          <p:nvPr userDrawn="1"/>
        </p:nvGrpSpPr>
        <p:grpSpPr>
          <a:xfrm>
            <a:off x="242824" y="4943475"/>
            <a:ext cx="8672576" cy="381000"/>
            <a:chOff x="242824" y="4943475"/>
            <a:chExt cx="8672576" cy="381000"/>
          </a:xfrm>
        </p:grpSpPr>
        <p:sp>
          <p:nvSpPr>
            <p:cNvPr id="7" name="OTLSHAPE_TB_00000000000000000000000000000000_ScaleContainer"/>
            <p:cNvSpPr/>
            <p:nvPr userDrawn="1">
              <p:custDataLst>
                <p:tags r:id="rId1"/>
              </p:custDataLst>
            </p:nvPr>
          </p:nvSpPr>
          <p:spPr>
            <a:xfrm>
              <a:off x="242824" y="4943475"/>
              <a:ext cx="8672576" cy="381000"/>
            </a:xfrm>
            <a:prstGeom prst="rect">
              <a:avLst/>
            </a:prstGeom>
            <a:solidFill>
              <a:srgbClr val="33439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cxnSp>
          <p:nvCxnSpPr>
            <p:cNvPr id="10" name="OTLSHAPE_TB_00000000000000000000000000000000_Separator3"/>
            <p:cNvCxnSpPr/>
            <p:nvPr userDrawn="1"/>
          </p:nvCxnSpPr>
          <p:spPr>
            <a:xfrm>
              <a:off x="73561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9" name="OTLSHAPE_TB_00000000000000000000000000000000_Separator3"/>
            <p:cNvCxnSpPr/>
            <p:nvPr userDrawn="1"/>
          </p:nvCxnSpPr>
          <p:spPr>
            <a:xfrm>
              <a:off x="121659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0" name="OTLSHAPE_TB_00000000000000000000000000000000_Separator3"/>
            <p:cNvCxnSpPr/>
            <p:nvPr userDrawn="1"/>
          </p:nvCxnSpPr>
          <p:spPr>
            <a:xfrm>
              <a:off x="169756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1" name="OTLSHAPE_TB_00000000000000000000000000000000_Separator3"/>
            <p:cNvCxnSpPr/>
            <p:nvPr userDrawn="1"/>
          </p:nvCxnSpPr>
          <p:spPr>
            <a:xfrm>
              <a:off x="217854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2" name="OTLSHAPE_TB_00000000000000000000000000000000_Separator3"/>
            <p:cNvCxnSpPr/>
            <p:nvPr userDrawn="1"/>
          </p:nvCxnSpPr>
          <p:spPr>
            <a:xfrm>
              <a:off x="265944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3" name="OTLSHAPE_TB_00000000000000000000000000000000_Separator3"/>
            <p:cNvCxnSpPr/>
            <p:nvPr userDrawn="1"/>
          </p:nvCxnSpPr>
          <p:spPr>
            <a:xfrm>
              <a:off x="314042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4" name="OTLSHAPE_TB_00000000000000000000000000000000_Separator3"/>
            <p:cNvCxnSpPr/>
            <p:nvPr userDrawn="1"/>
          </p:nvCxnSpPr>
          <p:spPr>
            <a:xfrm>
              <a:off x="362139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5" name="OTLSHAPE_TB_00000000000000000000000000000000_Separator3"/>
            <p:cNvCxnSpPr/>
            <p:nvPr userDrawn="1"/>
          </p:nvCxnSpPr>
          <p:spPr>
            <a:xfrm>
              <a:off x="410237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6" name="OTLSHAPE_TB_00000000000000000000000000000000_Separator3"/>
            <p:cNvCxnSpPr/>
            <p:nvPr userDrawn="1"/>
          </p:nvCxnSpPr>
          <p:spPr>
            <a:xfrm>
              <a:off x="457741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7" name="OTLSHAPE_TB_00000000000000000000000000000000_Separator3"/>
            <p:cNvCxnSpPr/>
            <p:nvPr userDrawn="1"/>
          </p:nvCxnSpPr>
          <p:spPr>
            <a:xfrm>
              <a:off x="505839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8" name="OTLSHAPE_TB_00000000000000000000000000000000_Separator3"/>
            <p:cNvCxnSpPr/>
            <p:nvPr userDrawn="1"/>
          </p:nvCxnSpPr>
          <p:spPr>
            <a:xfrm>
              <a:off x="553937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9" name="OTLSHAPE_TB_00000000000000000000000000000000_Separator3"/>
            <p:cNvCxnSpPr/>
            <p:nvPr userDrawn="1"/>
          </p:nvCxnSpPr>
          <p:spPr>
            <a:xfrm>
              <a:off x="602035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0" name="OTLSHAPE_TB_00000000000000000000000000000000_Separator3"/>
            <p:cNvCxnSpPr/>
            <p:nvPr userDrawn="1"/>
          </p:nvCxnSpPr>
          <p:spPr>
            <a:xfrm>
              <a:off x="650124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1" name="OTLSHAPE_TB_00000000000000000000000000000000_Separator3"/>
            <p:cNvCxnSpPr/>
            <p:nvPr userDrawn="1"/>
          </p:nvCxnSpPr>
          <p:spPr>
            <a:xfrm>
              <a:off x="698222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2" name="OTLSHAPE_TB_00000000000000000000000000000000_Separator3"/>
            <p:cNvCxnSpPr/>
            <p:nvPr userDrawn="1"/>
          </p:nvCxnSpPr>
          <p:spPr>
            <a:xfrm>
              <a:off x="746320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3" name="OTLSHAPE_TB_00000000000000000000000000000000_Separator3"/>
            <p:cNvCxnSpPr/>
            <p:nvPr userDrawn="1"/>
          </p:nvCxnSpPr>
          <p:spPr>
            <a:xfrm>
              <a:off x="794418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4" name="OTLSHAPE_TB_00000000000000000000000000000000_Separator3"/>
            <p:cNvCxnSpPr/>
            <p:nvPr userDrawn="1"/>
          </p:nvCxnSpPr>
          <p:spPr>
            <a:xfrm>
              <a:off x="8419220" y="500137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5" name="OTLSHAPE_TB_00000000000000000000000000000000_Separator3"/>
            <p:cNvCxnSpPr/>
            <p:nvPr userDrawn="1"/>
          </p:nvCxnSpPr>
          <p:spPr>
            <a:xfrm>
              <a:off x="8898210" y="499938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7027250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925" y="79512"/>
            <a:ext cx="6998444" cy="361175"/>
          </a:xfrm>
        </p:spPr>
        <p:txBody>
          <a:bodyPr/>
          <a:lstStyle>
            <a:lvl1pPr>
              <a:defRPr/>
            </a:lvl1pPr>
          </a:lstStyle>
          <a:p>
            <a:r>
              <a:rPr lang="en-US" dirty="0"/>
              <a:t>Click to add title</a:t>
            </a:r>
            <a:endParaRPr lang="en-GB" dirty="0"/>
          </a:p>
        </p:txBody>
      </p:sp>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OTLSHAPE_TB_00000000000000000000000000000000_ScaleContainer"/>
          <p:cNvSpPr/>
          <p:nvPr userDrawn="1"/>
        </p:nvSpPr>
        <p:spPr>
          <a:xfrm>
            <a:off x="1014412" y="2634362"/>
            <a:ext cx="7289800" cy="381000"/>
          </a:xfrm>
          <a:prstGeom prst="rect">
            <a:avLst/>
          </a:prstGeom>
          <a:solidFill>
            <a:srgbClr val="334390"/>
          </a:solidFill>
          <a:ln w="12700" cap="flat" cmpd="sng" algn="ctr">
            <a:noFill/>
            <a:prstDash val="solid"/>
            <a:miter lim="800000"/>
          </a:ln>
          <a:effectLst/>
          <a:scene3d>
            <a:camera prst="orthographicFront"/>
            <a:lightRig rig="threePt"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900">
              <a:latin typeface="Arial" panose="020B0604020202020204" pitchFamily="34" charset="0"/>
              <a:cs typeface="Arial" panose="020B0604020202020204" pitchFamily="34" charset="0"/>
            </a:endParaRPr>
          </a:p>
        </p:txBody>
      </p:sp>
      <p:cxnSp>
        <p:nvCxnSpPr>
          <p:cNvPr id="5" name="OTLSHAPE_TB_00000000000000000000000000000000_Separator1"/>
          <p:cNvCxnSpPr/>
          <p:nvPr userDrawn="1"/>
        </p:nvCxnSpPr>
        <p:spPr>
          <a:xfrm>
            <a:off x="1632482"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OTLSHAPE_TB_00000000000000000000000000000000_Separator2"/>
          <p:cNvCxnSpPr/>
          <p:nvPr userDrawn="1"/>
        </p:nvCxnSpPr>
        <p:spPr>
          <a:xfrm>
            <a:off x="2190738"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OTLSHAPE_TB_00000000000000000000000000000000_Separator3"/>
          <p:cNvCxnSpPr/>
          <p:nvPr userDrawn="1"/>
        </p:nvCxnSpPr>
        <p:spPr>
          <a:xfrm>
            <a:off x="2808807"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OTLSHAPE_TB_00000000000000000000000000000000_Separator4"/>
          <p:cNvCxnSpPr/>
          <p:nvPr userDrawn="1"/>
        </p:nvCxnSpPr>
        <p:spPr>
          <a:xfrm>
            <a:off x="340693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OTLSHAPE_TB_00000000000000000000000000000000_Separator5"/>
          <p:cNvCxnSpPr/>
          <p:nvPr userDrawn="1"/>
        </p:nvCxnSpPr>
        <p:spPr>
          <a:xfrm>
            <a:off x="402500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OTLSHAPE_TB_00000000000000000000000000000000_Separator6"/>
          <p:cNvCxnSpPr/>
          <p:nvPr userDrawn="1"/>
        </p:nvCxnSpPr>
        <p:spPr>
          <a:xfrm>
            <a:off x="4623140"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OTLSHAPE_TB_00000000000000000000000000000000_Separator7"/>
          <p:cNvCxnSpPr/>
          <p:nvPr userDrawn="1"/>
        </p:nvCxnSpPr>
        <p:spPr>
          <a:xfrm>
            <a:off x="5241210"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OTLSHAPE_TB_00000000000000000000000000000000_Separator8"/>
          <p:cNvCxnSpPr/>
          <p:nvPr userDrawn="1"/>
        </p:nvCxnSpPr>
        <p:spPr>
          <a:xfrm>
            <a:off x="585927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TB_00000000000000000000000000000000_Separator9"/>
          <p:cNvCxnSpPr/>
          <p:nvPr userDrawn="1"/>
        </p:nvCxnSpPr>
        <p:spPr>
          <a:xfrm>
            <a:off x="6457411"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TB_00000000000000000000000000000000_Separator10"/>
          <p:cNvCxnSpPr/>
          <p:nvPr userDrawn="1"/>
        </p:nvCxnSpPr>
        <p:spPr>
          <a:xfrm>
            <a:off x="7075481"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OTLSHAPE_TB_00000000000000000000000000000000_Separator11"/>
          <p:cNvCxnSpPr/>
          <p:nvPr userDrawn="1"/>
        </p:nvCxnSpPr>
        <p:spPr>
          <a:xfrm>
            <a:off x="7673612"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9906893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925" y="79512"/>
            <a:ext cx="6998444" cy="361175"/>
          </a:xfrm>
        </p:spPr>
        <p:txBody>
          <a:bodyPr/>
          <a:lstStyle/>
          <a:p>
            <a:r>
              <a:rPr lang="en-US" dirty="0"/>
              <a:t>Click to add title</a:t>
            </a:r>
            <a:endParaRPr lang="en-GB" dirty="0"/>
          </a:p>
        </p:txBody>
      </p:sp>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925351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18-10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40423186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Main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9061" y="1079882"/>
            <a:ext cx="8901113" cy="2758041"/>
          </a:xfrm>
          <a:prstGeom prst="rect">
            <a:avLst/>
          </a:prstGeom>
        </p:spPr>
        <p:txBody>
          <a:bodyPr anchor="ctr">
            <a:normAutofit/>
          </a:bodyPr>
          <a:lstStyle>
            <a:lvl1pPr algn="ctr">
              <a:defRPr sz="4000"/>
            </a:lvl1pPr>
          </a:lstStyle>
          <a:p>
            <a:r>
              <a:rPr lang="en-GB" noProof="0" dirty="0"/>
              <a:t>Click to edit TITLE</a:t>
            </a:r>
          </a:p>
        </p:txBody>
      </p:sp>
      <p:pic>
        <p:nvPicPr>
          <p:cNvPr id="7" name="Picture 2">
            <a:extLst>
              <a:ext uri="{FF2B5EF4-FFF2-40B4-BE49-F238E27FC236}">
                <a16:creationId xmlns:a16="http://schemas.microsoft.com/office/drawing/2014/main" id="{B5423874-4B55-48FB-AD31-0F900F78C5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760"/>
            <a:ext cx="2739877" cy="874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 name="Straight Connector 16">
            <a:extLst>
              <a:ext uri="{FF2B5EF4-FFF2-40B4-BE49-F238E27FC236}">
                <a16:creationId xmlns:a16="http://schemas.microsoft.com/office/drawing/2014/main" id="{CF2BEF58-87AD-4810-B05B-3763CAD1F023}"/>
              </a:ext>
            </a:extLst>
          </p:cNvPr>
          <p:cNvCxnSpPr/>
          <p:nvPr userDrawn="1"/>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77ECD89-8DB9-4C68-8296-6F35EF846C6F}"/>
              </a:ext>
            </a:extLst>
          </p:cNvPr>
          <p:cNvCxnSpPr/>
          <p:nvPr userDrawn="1"/>
        </p:nvCxnSpPr>
        <p:spPr>
          <a:xfrm>
            <a:off x="119050" y="985615"/>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grpSp>
        <p:nvGrpSpPr>
          <p:cNvPr id="19" name="Group 12">
            <a:extLst>
              <a:ext uri="{FF2B5EF4-FFF2-40B4-BE49-F238E27FC236}">
                <a16:creationId xmlns:a16="http://schemas.microsoft.com/office/drawing/2014/main" id="{80BA0201-B27A-4D8C-9890-61C85ACA92F1}"/>
              </a:ext>
            </a:extLst>
          </p:cNvPr>
          <p:cNvGrpSpPr>
            <a:grpSpLocks noChangeAspect="1"/>
          </p:cNvGrpSpPr>
          <p:nvPr userDrawn="1"/>
        </p:nvGrpSpPr>
        <p:grpSpPr bwMode="auto">
          <a:xfrm>
            <a:off x="7270604" y="136524"/>
            <a:ext cx="1729758" cy="719540"/>
            <a:chOff x="22" y="119"/>
            <a:chExt cx="1316" cy="537"/>
          </a:xfrm>
        </p:grpSpPr>
        <p:pic>
          <p:nvPicPr>
            <p:cNvPr id="20"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3" cstate="print"/>
            <a:srcRect/>
            <a:stretch>
              <a:fillRect/>
            </a:stretch>
          </p:blipFill>
          <p:spPr bwMode="auto">
            <a:xfrm>
              <a:off x="22" y="119"/>
              <a:ext cx="669" cy="180"/>
            </a:xfrm>
            <a:prstGeom prst="rect">
              <a:avLst/>
            </a:prstGeom>
            <a:noFill/>
            <a:ln w="9525">
              <a:noFill/>
              <a:miter lim="800000"/>
              <a:headEnd/>
              <a:tailEnd/>
            </a:ln>
          </p:spPr>
        </p:pic>
        <p:pic>
          <p:nvPicPr>
            <p:cNvPr id="21"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4" cstate="print"/>
            <a:srcRect/>
            <a:stretch>
              <a:fillRect/>
            </a:stretch>
          </p:blipFill>
          <p:spPr bwMode="auto">
            <a:xfrm>
              <a:off x="726" y="119"/>
              <a:ext cx="612" cy="163"/>
            </a:xfrm>
            <a:prstGeom prst="rect">
              <a:avLst/>
            </a:prstGeom>
            <a:noFill/>
            <a:ln w="9525">
              <a:noFill/>
              <a:miter lim="800000"/>
              <a:headEnd/>
              <a:tailEnd/>
            </a:ln>
          </p:spPr>
        </p:pic>
        <p:pic>
          <p:nvPicPr>
            <p:cNvPr id="22"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5" cstate="print"/>
            <a:srcRect/>
            <a:stretch>
              <a:fillRect/>
            </a:stretch>
          </p:blipFill>
          <p:spPr bwMode="auto">
            <a:xfrm>
              <a:off x="22" y="346"/>
              <a:ext cx="628" cy="310"/>
            </a:xfrm>
            <a:prstGeom prst="rect">
              <a:avLst/>
            </a:prstGeom>
            <a:noFill/>
            <a:ln w="9525">
              <a:noFill/>
              <a:miter lim="800000"/>
              <a:headEnd/>
              <a:tailEnd/>
            </a:ln>
          </p:spPr>
        </p:pic>
        <p:pic>
          <p:nvPicPr>
            <p:cNvPr id="23"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6" cstate="print"/>
            <a:srcRect/>
            <a:stretch>
              <a:fillRect/>
            </a:stretch>
          </p:blipFill>
          <p:spPr bwMode="auto">
            <a:xfrm>
              <a:off x="713" y="316"/>
              <a:ext cx="579" cy="302"/>
            </a:xfrm>
            <a:prstGeom prst="rect">
              <a:avLst/>
            </a:prstGeom>
            <a:noFill/>
            <a:ln w="9525">
              <a:noFill/>
              <a:miter lim="800000"/>
              <a:headEnd/>
              <a:tailEnd/>
            </a:ln>
          </p:spPr>
        </p:pic>
      </p:grpSp>
      <p:sp>
        <p:nvSpPr>
          <p:cNvPr id="5" name="Text Placeholder 4"/>
          <p:cNvSpPr>
            <a:spLocks noGrp="1"/>
          </p:cNvSpPr>
          <p:nvPr>
            <p:ph type="body" sz="quarter" idx="10" hasCustomPrompt="1"/>
          </p:nvPr>
        </p:nvSpPr>
        <p:spPr>
          <a:xfrm>
            <a:off x="119063" y="5434013"/>
            <a:ext cx="4451080" cy="725487"/>
          </a:xfrm>
        </p:spPr>
        <p:txBody>
          <a:bodyPr/>
          <a:lstStyle>
            <a:lvl1pPr marL="0" indent="0">
              <a:buNone/>
              <a:defRPr/>
            </a:lvl1pPr>
          </a:lstStyle>
          <a:p>
            <a:pPr lvl="0"/>
            <a:r>
              <a:rPr lang="en-GB" noProof="0" dirty="0"/>
              <a:t>Click to edit MEETING TITLE</a:t>
            </a:r>
          </a:p>
          <a:p>
            <a:pPr lvl="0"/>
            <a:endParaRPr lang="en-GB" noProof="0" dirty="0"/>
          </a:p>
        </p:txBody>
      </p:sp>
      <p:sp>
        <p:nvSpPr>
          <p:cNvPr id="26" name="Text Placeholder 4"/>
          <p:cNvSpPr>
            <a:spLocks noGrp="1"/>
          </p:cNvSpPr>
          <p:nvPr>
            <p:ph type="body" sz="quarter" idx="11" hasCustomPrompt="1"/>
          </p:nvPr>
        </p:nvSpPr>
        <p:spPr>
          <a:xfrm>
            <a:off x="4569606" y="5431137"/>
            <a:ext cx="4450557" cy="725487"/>
          </a:xfrm>
        </p:spPr>
        <p:txBody>
          <a:bodyPr/>
          <a:lstStyle>
            <a:lvl1pPr marL="0" indent="0" algn="r">
              <a:buNone/>
              <a:defRPr/>
            </a:lvl1pPr>
          </a:lstStyle>
          <a:p>
            <a:pPr lvl="0"/>
            <a:r>
              <a:rPr lang="en-GB" noProof="0" dirty="0"/>
              <a:t>Click to edit DATE</a:t>
            </a:r>
          </a:p>
          <a:p>
            <a:pPr lvl="0"/>
            <a:endParaRPr lang="en-GB" noProof="0" dirty="0"/>
          </a:p>
        </p:txBody>
      </p:sp>
      <p:sp>
        <p:nvSpPr>
          <p:cNvPr id="27" name="Text Placeholder 26"/>
          <p:cNvSpPr>
            <a:spLocks noGrp="1"/>
          </p:cNvSpPr>
          <p:nvPr>
            <p:ph type="body" sz="quarter" idx="12"/>
          </p:nvPr>
        </p:nvSpPr>
        <p:spPr>
          <a:xfrm>
            <a:off x="119063" y="3915674"/>
            <a:ext cx="8901112" cy="1458913"/>
          </a:xfrm>
        </p:spPr>
        <p:txBody>
          <a:bodyPr/>
          <a:lstStyle>
            <a:lvl1pPr marL="0" indent="0" algn="ctr">
              <a:buNone/>
              <a:defRPr lang="en-GB" dirty="0"/>
            </a:lvl1pPr>
          </a:lstStyle>
          <a:p>
            <a:pPr lvl="0"/>
            <a:endParaRPr lang="en-GB" noProof="0" dirty="0"/>
          </a:p>
          <a:p>
            <a:pPr lvl="0"/>
            <a:r>
              <a:rPr lang="en-GB" noProof="0" dirty="0"/>
              <a:t>Click to edit SUBTITLE</a:t>
            </a:r>
          </a:p>
        </p:txBody>
      </p:sp>
      <p:sp>
        <p:nvSpPr>
          <p:cNvPr id="28" name="Slide Number Placeholder 27"/>
          <p:cNvSpPr>
            <a:spLocks noGrp="1"/>
          </p:cNvSpPr>
          <p:nvPr>
            <p:ph type="sldNum" sz="quarter" idx="13"/>
          </p:nvPr>
        </p:nvSpPr>
        <p:spPr/>
        <p:txBody>
          <a:bodyPr/>
          <a:lstStyle/>
          <a:p>
            <a:fld id="{23CA5CCF-30AF-4EFE-90DE-B1A0B781E242}" type="slidenum">
              <a:rPr lang="en-GB" noProof="0" smtClean="0"/>
              <a:pPr/>
              <a:t>‹nr.›</a:t>
            </a:fld>
            <a:endParaRPr lang="en-GB" noProof="0" dirty="0"/>
          </a:p>
        </p:txBody>
      </p:sp>
      <p:cxnSp>
        <p:nvCxnSpPr>
          <p:cNvPr id="29" name="Straight Connector 28">
            <a:extLst>
              <a:ext uri="{FF2B5EF4-FFF2-40B4-BE49-F238E27FC236}">
                <a16:creationId xmlns:a16="http://schemas.microsoft.com/office/drawing/2014/main" id="{5A0E6322-2F86-4F18-AD18-C1A00B9CE1FB}"/>
              </a:ext>
            </a:extLst>
          </p:cNvPr>
          <p:cNvCxnSpPr/>
          <p:nvPr userDrawn="1"/>
        </p:nvCxnSpPr>
        <p:spPr>
          <a:xfrm>
            <a:off x="124798"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5D4DB00-70DF-4802-A217-E5CF1501ED8B}"/>
              </a:ext>
            </a:extLst>
          </p:cNvPr>
          <p:cNvCxnSpPr/>
          <p:nvPr userDrawn="1"/>
        </p:nvCxnSpPr>
        <p:spPr>
          <a:xfrm>
            <a:off x="124500"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60075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ection separato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19061" y="1079882"/>
            <a:ext cx="8901113" cy="2758041"/>
          </a:xfrm>
          <a:prstGeom prst="rect">
            <a:avLst/>
          </a:prstGeom>
        </p:spPr>
        <p:txBody>
          <a:bodyPr anchor="ctr">
            <a:normAutofit/>
          </a:bodyPr>
          <a:lstStyle>
            <a:lvl1pPr algn="ctr">
              <a:defRPr sz="3600" baseline="0"/>
            </a:lvl1pPr>
          </a:lstStyle>
          <a:p>
            <a:r>
              <a:rPr lang="en-GB" noProof="0" dirty="0"/>
              <a:t>Click to edit SECTION TITLE</a:t>
            </a:r>
          </a:p>
        </p:txBody>
      </p:sp>
      <p:sp>
        <p:nvSpPr>
          <p:cNvPr id="9" name="Subtitle 2"/>
          <p:cNvSpPr>
            <a:spLocks noGrp="1"/>
          </p:cNvSpPr>
          <p:nvPr>
            <p:ph type="subTitle" idx="1"/>
          </p:nvPr>
        </p:nvSpPr>
        <p:spPr>
          <a:xfrm>
            <a:off x="116679" y="3904090"/>
            <a:ext cx="8901113" cy="2252045"/>
          </a:xfrm>
          <a:prstGeom prst="rect">
            <a:avLst/>
          </a:prstGeom>
        </p:spPr>
        <p:txBody>
          <a:bodyPr>
            <a:normAutofit/>
          </a:bodyPr>
          <a:lstStyle>
            <a:lvl1pPr marL="0" indent="0" algn="ctr">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GB" noProof="0" dirty="0"/>
          </a:p>
          <a:p>
            <a:endParaRPr lang="en-GB" noProof="0" dirty="0"/>
          </a:p>
          <a:p>
            <a:r>
              <a:rPr lang="en-GB" noProof="0" dirty="0"/>
              <a:t>Click to edit SECTION SUBTITLE</a:t>
            </a:r>
          </a:p>
        </p:txBody>
      </p:sp>
      <p:sp>
        <p:nvSpPr>
          <p:cNvPr id="2" name="Slide Number Placeholder 1"/>
          <p:cNvSpPr>
            <a:spLocks noGrp="1"/>
          </p:cNvSpPr>
          <p:nvPr>
            <p:ph type="sldNum" sz="quarter" idx="10"/>
          </p:nvPr>
        </p:nvSpPr>
        <p:spPr/>
        <p:txBody>
          <a:bodyPr/>
          <a:lstStyle/>
          <a:p>
            <a:fld id="{23CA5CCF-30AF-4EFE-90DE-B1A0B781E242}" type="slidenum">
              <a:rPr lang="en-GB" noProof="0" smtClean="0"/>
              <a:pPr/>
              <a:t>‹nr.›</a:t>
            </a:fld>
            <a:endParaRPr lang="en-GB" noProof="0" dirty="0"/>
          </a:p>
        </p:txBody>
      </p:sp>
    </p:spTree>
    <p:extLst>
      <p:ext uri="{BB962C8B-B14F-4D97-AF65-F5344CB8AC3E}">
        <p14:creationId xmlns:p14="http://schemas.microsoft.com/office/powerpoint/2010/main" val="36547598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ullets 24-14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5" y="1099268"/>
            <a:ext cx="8894239" cy="5039139"/>
          </a:xfrm>
          <a:prstGeom prst="rect">
            <a:avLst/>
          </a:prstGeom>
        </p:spPr>
        <p:txBody>
          <a:bodyPr vert="horz" lIns="91440" tIns="45720" rIns="91440" bIns="45720" rtlCol="0">
            <a:normAutofit/>
          </a:bodyPr>
          <a:lstStyle>
            <a:lvl1pPr>
              <a:defRPr baseline="0"/>
            </a:lvl1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noProof="0" smtClean="0"/>
              <a:pPr/>
              <a:t>‹nr.›</a:t>
            </a:fld>
            <a:endParaRPr lang="en-GB" noProof="0" dirty="0"/>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8"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noProof="0" dirty="0"/>
          </a:p>
        </p:txBody>
      </p:sp>
    </p:spTree>
    <p:extLst>
      <p:ext uri="{BB962C8B-B14F-4D97-AF65-F5344CB8AC3E}">
        <p14:creationId xmlns:p14="http://schemas.microsoft.com/office/powerpoint/2010/main" val="325032907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ullets 20-12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3824" y="1099268"/>
            <a:ext cx="8894239" cy="5039139"/>
          </a:xfrm>
          <a:prstGeom prst="rect">
            <a:avLst/>
          </a:prstGeom>
        </p:spPr>
        <p:txBody>
          <a:bodyPr vert="horz" lIns="91440" tIns="45720" rIns="91440" bIns="45720" rtlCol="0">
            <a:normAutofit/>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12"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3"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16381626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ullets 18-10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3824" y="1099268"/>
            <a:ext cx="8894239" cy="5039139"/>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noProof="0" smtClean="0"/>
              <a:pPr/>
              <a:t>‹nr.›</a:t>
            </a:fld>
            <a:endParaRPr lang="en-GB" noProof="0" dirty="0"/>
          </a:p>
        </p:txBody>
      </p:sp>
      <p:sp>
        <p:nvSpPr>
          <p:cNvPr id="8"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9"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noProof="0" dirty="0"/>
          </a:p>
        </p:txBody>
      </p:sp>
    </p:spTree>
    <p:extLst>
      <p:ext uri="{BB962C8B-B14F-4D97-AF65-F5344CB8AC3E}">
        <p14:creationId xmlns:p14="http://schemas.microsoft.com/office/powerpoint/2010/main" val="10487100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able space and bullets 18-10 font">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8" name="Title Placeholder 1"/>
          <p:cNvSpPr>
            <a:spLocks noGrp="1"/>
          </p:cNvSpPr>
          <p:nvPr>
            <p:ph type="title"/>
          </p:nvPr>
        </p:nvSpPr>
        <p:spPr>
          <a:xfrm>
            <a:off x="123824" y="79512"/>
            <a:ext cx="7065450" cy="361175"/>
          </a:xfrm>
          <a:prstGeom prst="rect">
            <a:avLst/>
          </a:prstGeom>
        </p:spPr>
        <p:txBody>
          <a:bodyPr vert="horz" lIns="91440" tIns="45720" rIns="91440" bIns="45720" rtlCol="0" anchor="ctr">
            <a:normAutofit/>
          </a:bodyPr>
          <a:lstStyle>
            <a:lvl1pPr>
              <a:defRPr/>
            </a:lvl1pPr>
          </a:lstStyle>
          <a:p>
            <a:endParaRPr lang="en-GB" noProof="0" dirty="0"/>
          </a:p>
        </p:txBody>
      </p:sp>
      <p:sp>
        <p:nvSpPr>
          <p:cNvPr id="9" name="Text Placeholder 7"/>
          <p:cNvSpPr>
            <a:spLocks noGrp="1"/>
          </p:cNvSpPr>
          <p:nvPr>
            <p:ph type="body" sz="quarter" idx="11"/>
          </p:nvPr>
        </p:nvSpPr>
        <p:spPr>
          <a:xfrm>
            <a:off x="123824" y="485774"/>
            <a:ext cx="7067551" cy="371475"/>
          </a:xfrm>
        </p:spPr>
        <p:txBody>
          <a:bodyPr>
            <a:noAutofit/>
          </a:bodyPr>
          <a:lstStyle>
            <a:lvl1pPr marL="0" indent="0">
              <a:buNone/>
              <a:defRPr sz="2000" b="1"/>
            </a:lvl1pPr>
          </a:lstStyle>
          <a:p>
            <a:pPr lvl="0"/>
            <a:endParaRPr lang="en-GB" noProof="0" dirty="0"/>
          </a:p>
        </p:txBody>
      </p:sp>
      <p:sp>
        <p:nvSpPr>
          <p:cNvPr id="10" name="Text Placeholder 3"/>
          <p:cNvSpPr>
            <a:spLocks noGrp="1"/>
          </p:cNvSpPr>
          <p:nvPr>
            <p:ph type="body" idx="1"/>
          </p:nvPr>
        </p:nvSpPr>
        <p:spPr>
          <a:xfrm>
            <a:off x="123824" y="2194560"/>
            <a:ext cx="8894239" cy="3943847"/>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260596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Heading, table space and bullets 18-10 fon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Text Placeholder 3"/>
          <p:cNvSpPr>
            <a:spLocks noGrp="1"/>
          </p:cNvSpPr>
          <p:nvPr>
            <p:ph type="body" idx="1"/>
          </p:nvPr>
        </p:nvSpPr>
        <p:spPr>
          <a:xfrm>
            <a:off x="125925" y="3506527"/>
            <a:ext cx="8894239" cy="2631880"/>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7"/>
          <p:cNvSpPr>
            <a:spLocks noGrp="1"/>
          </p:cNvSpPr>
          <p:nvPr>
            <p:ph type="body" sz="quarter" idx="11"/>
          </p:nvPr>
        </p:nvSpPr>
        <p:spPr>
          <a:xfrm>
            <a:off x="125925" y="1038761"/>
            <a:ext cx="8730006" cy="701731"/>
          </a:xfrm>
        </p:spPr>
        <p:txBody>
          <a:bodyPr>
            <a:normAutofit/>
          </a:bodyPr>
          <a:lstStyle>
            <a:lvl1pPr marL="0" indent="0">
              <a:buNone/>
              <a:defRPr sz="1800"/>
            </a:lvl1pPr>
            <a:lvl2pPr marL="266700" indent="0">
              <a:buNone/>
              <a:defRPr/>
            </a:lvl2pPr>
            <a:lvl3pPr marL="542925" indent="0">
              <a:buNone/>
              <a:defRPr/>
            </a:lvl3pPr>
            <a:lvl4pPr marL="809625" indent="0">
              <a:buNone/>
              <a:defRPr/>
            </a:lvl4pPr>
            <a:lvl5pPr marL="1076325" indent="0">
              <a:buNone/>
              <a:defRPr/>
            </a:lvl5pPr>
          </a:lstStyle>
          <a:p>
            <a:pPr lvl="0"/>
            <a:r>
              <a:rPr lang="en-US" dirty="0"/>
              <a:t>Click to edit Master text styles</a:t>
            </a:r>
          </a:p>
        </p:txBody>
      </p:sp>
      <p:sp>
        <p:nvSpPr>
          <p:cNvPr id="6" name="Text Placeholder 7"/>
          <p:cNvSpPr>
            <a:spLocks noGrp="1"/>
          </p:cNvSpPr>
          <p:nvPr>
            <p:ph type="body" sz="quarter" idx="12"/>
          </p:nvPr>
        </p:nvSpPr>
        <p:spPr>
          <a:xfrm>
            <a:off x="125925" y="485774"/>
            <a:ext cx="7067551" cy="371475"/>
          </a:xfrm>
        </p:spPr>
        <p:txBody>
          <a:bodyPr>
            <a:noAutofit/>
          </a:bodyPr>
          <a:lstStyle>
            <a:lvl1pPr marL="0" indent="0">
              <a:buNone/>
              <a:defRPr sz="2000" b="1"/>
            </a:lvl1pPr>
          </a:lstStyle>
          <a:p>
            <a:pPr lvl="0"/>
            <a:endParaRPr lang="en-GB" dirty="0"/>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Tree>
    <p:extLst>
      <p:ext uri="{BB962C8B-B14F-4D97-AF65-F5344CB8AC3E}">
        <p14:creationId xmlns:p14="http://schemas.microsoft.com/office/powerpoint/2010/main" val="4788575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AC9DE8A5-367E-4761-BDBF-95A84F9BB172}"/>
              </a:ext>
            </a:extLst>
          </p:cNvPr>
          <p:cNvSpPr>
            <a:spLocks noGrp="1"/>
          </p:cNvSpPr>
          <p:nvPr>
            <p:ph type="chart" sz="quarter" idx="13"/>
          </p:nvPr>
        </p:nvSpPr>
        <p:spPr>
          <a:xfrm>
            <a:off x="125925" y="1085850"/>
            <a:ext cx="8880101" cy="5048249"/>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0027255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D6AFA3-65CE-45C0-AB1F-537412A8FB3F}"/>
              </a:ext>
            </a:extLst>
          </p:cNvPr>
          <p:cNvSpPr>
            <a:spLocks noGrp="1"/>
          </p:cNvSpPr>
          <p:nvPr>
            <p:ph type="pic" sz="quarter" idx="13"/>
          </p:nvPr>
        </p:nvSpPr>
        <p:spPr>
          <a:xfrm>
            <a:off x="125925" y="1085850"/>
            <a:ext cx="8890186" cy="5048249"/>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4337525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SmartArt">
    <p:spTree>
      <p:nvGrpSpPr>
        <p:cNvPr id="1" name=""/>
        <p:cNvGrpSpPr/>
        <p:nvPr/>
      </p:nvGrpSpPr>
      <p:grpSpPr>
        <a:xfrm>
          <a:off x="0" y="0"/>
          <a:ext cx="0" cy="0"/>
          <a:chOff x="0" y="0"/>
          <a:chExt cx="0" cy="0"/>
        </a:xfrm>
      </p:grpSpPr>
      <p:sp>
        <p:nvSpPr>
          <p:cNvPr id="6" name="SmartArt Placeholder 5">
            <a:extLst>
              <a:ext uri="{FF2B5EF4-FFF2-40B4-BE49-F238E27FC236}">
                <a16:creationId xmlns:a16="http://schemas.microsoft.com/office/drawing/2014/main" id="{0FB70248-9875-40B2-ABFF-E8F7DB3339EC}"/>
              </a:ext>
            </a:extLst>
          </p:cNvPr>
          <p:cNvSpPr>
            <a:spLocks noGrp="1"/>
          </p:cNvSpPr>
          <p:nvPr>
            <p:ph type="dgm" sz="quarter" idx="13"/>
          </p:nvPr>
        </p:nvSpPr>
        <p:spPr>
          <a:xfrm>
            <a:off x="125925" y="1085850"/>
            <a:ext cx="8896349" cy="5038725"/>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28878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space and bullets 18-10 font">
    <p:spTree>
      <p:nvGrpSpPr>
        <p:cNvPr id="1" name=""/>
        <p:cNvGrpSpPr/>
        <p:nvPr/>
      </p:nvGrpSpPr>
      <p:grpSpPr>
        <a:xfrm>
          <a:off x="0" y="0"/>
          <a:ext cx="0" cy="0"/>
          <a:chOff x="0" y="0"/>
          <a:chExt cx="0" cy="0"/>
        </a:xfrm>
      </p:grpSpPr>
      <p:sp>
        <p:nvSpPr>
          <p:cNvPr id="6" name="Text Placeholder 3"/>
          <p:cNvSpPr>
            <a:spLocks noGrp="1"/>
          </p:cNvSpPr>
          <p:nvPr>
            <p:ph type="body" idx="1"/>
          </p:nvPr>
        </p:nvSpPr>
        <p:spPr>
          <a:xfrm>
            <a:off x="125924" y="2194560"/>
            <a:ext cx="8894239" cy="3943847"/>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Slide Number Placeholder 6"/>
          <p:cNvSpPr>
            <a:spLocks noGrp="1"/>
          </p:cNvSpPr>
          <p:nvPr>
            <p:ph type="sldNum" sz="quarter" idx="10"/>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313650719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435EA3A7-282E-4E84-91EE-1851C4FB8121}"/>
              </a:ext>
            </a:extLst>
          </p:cNvPr>
          <p:cNvSpPr>
            <a:spLocks noGrp="1"/>
          </p:cNvSpPr>
          <p:nvPr>
            <p:ph type="media" sz="quarter" idx="13"/>
          </p:nvPr>
        </p:nvSpPr>
        <p:spPr>
          <a:xfrm>
            <a:off x="125925" y="1076325"/>
            <a:ext cx="8887512" cy="5057775"/>
          </a:xfrm>
          <a:prstGeom prst="rect">
            <a:avLst/>
          </a:prstGeom>
        </p:spPr>
        <p:txBody>
          <a:bodyPr/>
          <a:lstStyle>
            <a:lvl1pPr marL="0" indent="0">
              <a:buNone/>
              <a:defRPr/>
            </a:lvl1pPr>
          </a:lstStyle>
          <a:p>
            <a:endParaRPr lang="de-DE"/>
          </a:p>
        </p:txBody>
      </p:sp>
      <p:sp>
        <p:nvSpPr>
          <p:cNvPr id="2" name="Slide Number Placeholder 1"/>
          <p:cNvSpPr>
            <a:spLocks noGrp="1"/>
          </p:cNvSpPr>
          <p:nvPr>
            <p:ph type="sldNum" sz="quarter" idx="14"/>
          </p:nvPr>
        </p:nvSpPr>
        <p:spPr/>
        <p:txBody>
          <a:body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8309042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Online image">
    <p:spTree>
      <p:nvGrpSpPr>
        <p:cNvPr id="1" name=""/>
        <p:cNvGrpSpPr/>
        <p:nvPr/>
      </p:nvGrpSpPr>
      <p:grpSpPr>
        <a:xfrm>
          <a:off x="0" y="0"/>
          <a:ext cx="0" cy="0"/>
          <a:chOff x="0" y="0"/>
          <a:chExt cx="0" cy="0"/>
        </a:xfrm>
      </p:grpSpPr>
      <p:sp>
        <p:nvSpPr>
          <p:cNvPr id="5" name="Online Image Placeholder 4">
            <a:extLst>
              <a:ext uri="{FF2B5EF4-FFF2-40B4-BE49-F238E27FC236}">
                <a16:creationId xmlns:a16="http://schemas.microsoft.com/office/drawing/2014/main" id="{6E68066E-3E2B-4974-A44D-987D006380FC}"/>
              </a:ext>
            </a:extLst>
          </p:cNvPr>
          <p:cNvSpPr>
            <a:spLocks noGrp="1"/>
          </p:cNvSpPr>
          <p:nvPr>
            <p:ph type="clipArt" sz="quarter" idx="13"/>
          </p:nvPr>
        </p:nvSpPr>
        <p:spPr>
          <a:xfrm>
            <a:off x="125925" y="1085850"/>
            <a:ext cx="8882749" cy="5048250"/>
          </a:xfrm>
          <a:prstGeom prst="rect">
            <a:avLst/>
          </a:prstGeom>
        </p:spPr>
        <p:txBody>
          <a:bodyPr/>
          <a:lstStyle>
            <a:lvl1pPr marL="0" indent="0">
              <a:buNone/>
              <a:defRPr/>
            </a:lvl1pPr>
          </a:lstStyle>
          <a:p>
            <a:endParaRPr lang="de-DE"/>
          </a:p>
        </p:txBody>
      </p:sp>
      <p:sp>
        <p:nvSpPr>
          <p:cNvPr id="4"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19825149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General content 2 columns">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0771" y="1078302"/>
            <a:ext cx="4375029"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p:cNvSpPr>
            <a:spLocks noGrp="1"/>
          </p:cNvSpPr>
          <p:nvPr>
            <p:ph sz="quarter" idx="15"/>
          </p:nvPr>
        </p:nvSpPr>
        <p:spPr>
          <a:xfrm>
            <a:off x="4648200" y="1075427"/>
            <a:ext cx="4357777"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46913437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 columns w headings 18-10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7541" y="1915064"/>
            <a:ext cx="4390844" cy="4209690"/>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p:cNvSpPr>
            <a:spLocks noGrp="1"/>
          </p:cNvSpPr>
          <p:nvPr>
            <p:ph sz="quarter" idx="15"/>
          </p:nvPr>
        </p:nvSpPr>
        <p:spPr>
          <a:xfrm>
            <a:off x="4643562" y="1915064"/>
            <a:ext cx="4379667" cy="4206814"/>
          </a:xfrm>
          <a:ln>
            <a:solidFill>
              <a:srgbClr val="F47202"/>
            </a:solidFill>
          </a:ln>
        </p:spPr>
        <p:txBody>
          <a:bodyPr/>
          <a:lstStyle>
            <a:lvl1pPr>
              <a:defRPr sz="1800"/>
            </a:lvl1pPr>
            <a:lvl2pPr>
              <a:defRPr sz="1600"/>
            </a:lvl2pPr>
            <a:lvl3pPr>
              <a:defRPr sz="1400"/>
            </a:lvl3pPr>
            <a:lvl4pPr>
              <a:defRPr sz="12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ext Placeholder 2"/>
          <p:cNvSpPr>
            <a:spLocks noGrp="1"/>
          </p:cNvSpPr>
          <p:nvPr>
            <p:ph type="body" sz="quarter" idx="16"/>
          </p:nvPr>
        </p:nvSpPr>
        <p:spPr>
          <a:xfrm>
            <a:off x="127420" y="1087017"/>
            <a:ext cx="4392236" cy="719137"/>
          </a:xfrm>
          <a:solidFill>
            <a:srgbClr val="334390"/>
          </a:solidFill>
        </p:spPr>
        <p:txBody>
          <a:bodyPr/>
          <a:lstStyle>
            <a:lvl1pPr marL="0" indent="0" algn="l">
              <a:buNone/>
              <a:defRPr sz="22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US" dirty="0"/>
              <a:t>Click to edit Master text styles</a:t>
            </a:r>
          </a:p>
        </p:txBody>
      </p:sp>
      <p:sp>
        <p:nvSpPr>
          <p:cNvPr id="7" name="Text Placeholder 2"/>
          <p:cNvSpPr>
            <a:spLocks noGrp="1"/>
          </p:cNvSpPr>
          <p:nvPr>
            <p:ph type="body" sz="quarter" idx="17"/>
          </p:nvPr>
        </p:nvSpPr>
        <p:spPr>
          <a:xfrm>
            <a:off x="4643562" y="1084141"/>
            <a:ext cx="4379667" cy="722013"/>
          </a:xfrm>
          <a:solidFill>
            <a:srgbClr val="334390"/>
          </a:solidFill>
        </p:spPr>
        <p:txBody>
          <a:bodyPr/>
          <a:lstStyle>
            <a:lvl1pPr marL="0" indent="0" algn="l">
              <a:buNone/>
              <a:defRPr sz="2200">
                <a:solidFill>
                  <a:schemeClr val="bg1"/>
                </a:solidFill>
              </a:defRPr>
            </a:lvl1pPr>
            <a:lvl5pPr marL="714375" indent="0">
              <a:buNone/>
              <a:defRPr/>
            </a:lvl5pPr>
          </a:lstStyle>
          <a:p>
            <a:pPr lvl="0"/>
            <a:r>
              <a:rPr lang="en-US" dirty="0"/>
              <a:t>Click to edit Master text styles</a:t>
            </a:r>
          </a:p>
        </p:txBody>
      </p:sp>
      <p:sp>
        <p:nvSpPr>
          <p:cNvPr id="9"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0"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4862758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 columns w headings 16-8 font">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129397" y="1915064"/>
            <a:ext cx="4390844" cy="4209690"/>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2"/>
          <p:cNvSpPr>
            <a:spLocks noGrp="1"/>
          </p:cNvSpPr>
          <p:nvPr>
            <p:ph type="body" sz="quarter" idx="16"/>
          </p:nvPr>
        </p:nvSpPr>
        <p:spPr>
          <a:xfrm>
            <a:off x="127420" y="1087017"/>
            <a:ext cx="4392236" cy="719137"/>
          </a:xfrm>
          <a:solidFill>
            <a:srgbClr val="334390"/>
          </a:solidFill>
        </p:spPr>
        <p:txBody>
          <a:bodyPr/>
          <a:lstStyle>
            <a:lvl1pPr marL="0" indent="0" algn="l">
              <a:buNone/>
              <a:defRPr sz="2200">
                <a:solidFill>
                  <a:schemeClr val="bg1"/>
                </a:solidFill>
              </a:defRPr>
            </a:lvl1pPr>
            <a:lvl2pPr marL="180975" indent="0">
              <a:buNone/>
              <a:defRPr/>
            </a:lvl2pPr>
            <a:lvl3pPr marL="361950" indent="0">
              <a:buNone/>
              <a:defRPr/>
            </a:lvl3pPr>
            <a:lvl4pPr marL="542925" indent="0">
              <a:buNone/>
              <a:defRPr/>
            </a:lvl4pPr>
            <a:lvl5pPr marL="714375" indent="0">
              <a:buNone/>
              <a:defRPr/>
            </a:lvl5pPr>
          </a:lstStyle>
          <a:p>
            <a:pPr lvl="0"/>
            <a:r>
              <a:rPr lang="en-US" dirty="0"/>
              <a:t>Click to edit Master text styles</a:t>
            </a:r>
          </a:p>
        </p:txBody>
      </p:sp>
      <p:sp>
        <p:nvSpPr>
          <p:cNvPr id="15" name="Text Placeholder 2"/>
          <p:cNvSpPr>
            <a:spLocks noGrp="1"/>
          </p:cNvSpPr>
          <p:nvPr>
            <p:ph type="body" sz="quarter" idx="17"/>
          </p:nvPr>
        </p:nvSpPr>
        <p:spPr>
          <a:xfrm>
            <a:off x="4643562" y="1084141"/>
            <a:ext cx="4379667" cy="722013"/>
          </a:xfrm>
          <a:solidFill>
            <a:srgbClr val="334390"/>
          </a:solidFill>
        </p:spPr>
        <p:txBody>
          <a:bodyPr/>
          <a:lstStyle>
            <a:lvl1pPr marL="0" indent="0" algn="l">
              <a:buNone/>
              <a:defRPr sz="2200">
                <a:solidFill>
                  <a:schemeClr val="bg1"/>
                </a:solidFill>
              </a:defRPr>
            </a:lvl1pPr>
            <a:lvl5pPr marL="714375" indent="0">
              <a:buNone/>
              <a:defRPr/>
            </a:lvl5pPr>
          </a:lstStyle>
          <a:p>
            <a:pPr lvl="0"/>
            <a:r>
              <a:rPr lang="en-US" dirty="0"/>
              <a:t>Click to edit Master text styles</a:t>
            </a:r>
          </a:p>
        </p:txBody>
      </p:sp>
      <p:sp>
        <p:nvSpPr>
          <p:cNvPr id="16" name="Content Placeholder 3"/>
          <p:cNvSpPr>
            <a:spLocks noGrp="1"/>
          </p:cNvSpPr>
          <p:nvPr>
            <p:ph sz="quarter" idx="15"/>
          </p:nvPr>
        </p:nvSpPr>
        <p:spPr>
          <a:xfrm>
            <a:off x="4643562" y="1915064"/>
            <a:ext cx="4379667" cy="4206814"/>
          </a:xfrm>
          <a:ln>
            <a:solidFill>
              <a:srgbClr val="F47202"/>
            </a:solidFill>
          </a:ln>
        </p:spPr>
        <p:txBody>
          <a:bodyPr/>
          <a:lstStyle>
            <a:lvl1pPr>
              <a:defRPr sz="1600"/>
            </a:lvl1pPr>
            <a:lvl2pPr>
              <a:defRPr sz="1400"/>
            </a:lvl2pPr>
            <a:lvl3pPr>
              <a:defRPr sz="1200"/>
            </a:lvl3pPr>
            <a:lvl4pPr>
              <a:defRPr sz="1000"/>
            </a:lvl4pPr>
            <a:lvl5pPr>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9"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6620629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General content 3 columns">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8" name="Content Placeholder 3"/>
          <p:cNvSpPr>
            <a:spLocks noGrp="1"/>
          </p:cNvSpPr>
          <p:nvPr>
            <p:ph sz="quarter" idx="17"/>
          </p:nvPr>
        </p:nvSpPr>
        <p:spPr>
          <a:xfrm>
            <a:off x="120770" y="1078302"/>
            <a:ext cx="2941608"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ontent Placeholder 3"/>
          <p:cNvSpPr>
            <a:spLocks noGrp="1"/>
          </p:cNvSpPr>
          <p:nvPr>
            <p:ph sz="quarter" idx="18"/>
          </p:nvPr>
        </p:nvSpPr>
        <p:spPr>
          <a:xfrm>
            <a:off x="3083944" y="1075427"/>
            <a:ext cx="2941608" cy="50464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3"/>
          <p:cNvSpPr>
            <a:spLocks noGrp="1"/>
          </p:cNvSpPr>
          <p:nvPr>
            <p:ph sz="quarter" idx="19"/>
          </p:nvPr>
        </p:nvSpPr>
        <p:spPr>
          <a:xfrm>
            <a:off x="6061494" y="1075427"/>
            <a:ext cx="2941608"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0"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03070525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 left 1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9" name="Content Placeholder 3"/>
          <p:cNvSpPr>
            <a:spLocks noGrp="1"/>
          </p:cNvSpPr>
          <p:nvPr>
            <p:ph sz="quarter" idx="14"/>
          </p:nvPr>
        </p:nvSpPr>
        <p:spPr>
          <a:xfrm>
            <a:off x="4572000" y="1086928"/>
            <a:ext cx="4433379"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17"/>
          </p:nvPr>
        </p:nvSpPr>
        <p:spPr>
          <a:xfrm>
            <a:off x="121070" y="1077850"/>
            <a:ext cx="4450930"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4"/>
          <p:cNvSpPr>
            <a:spLocks noGrp="1"/>
          </p:cNvSpPr>
          <p:nvPr>
            <p:ph sz="quarter" idx="18"/>
          </p:nvPr>
        </p:nvSpPr>
        <p:spPr>
          <a:xfrm>
            <a:off x="126828" y="3593774"/>
            <a:ext cx="4450930" cy="25279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8"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59950476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 left 2 right">
    <p:spTree>
      <p:nvGrpSpPr>
        <p:cNvPr id="1" name=""/>
        <p:cNvGrpSpPr/>
        <p:nvPr/>
      </p:nvGrpSpPr>
      <p:grpSpPr>
        <a:xfrm>
          <a:off x="0" y="0"/>
          <a:ext cx="0" cy="0"/>
          <a:chOff x="0" y="0"/>
          <a:chExt cx="0" cy="0"/>
        </a:xfrm>
      </p:grpSpPr>
      <p:sp>
        <p:nvSpPr>
          <p:cNvPr id="2" name="Slide Number Placeholder 1"/>
          <p:cNvSpPr>
            <a:spLocks noGrp="1"/>
          </p:cNvSpPr>
          <p:nvPr>
            <p:ph type="sldNum" sz="quarter" idx="16"/>
          </p:nvPr>
        </p:nvSpPr>
        <p:spPr/>
        <p:txBody>
          <a:bodyPr/>
          <a:lstStyle/>
          <a:p>
            <a:fld id="{23CA5CCF-30AF-4EFE-90DE-B1A0B781E242}" type="slidenum">
              <a:rPr lang="en-GB" smtClean="0"/>
              <a:pPr/>
              <a:t>‹nr.›</a:t>
            </a:fld>
            <a:endParaRPr lang="en-GB"/>
          </a:p>
        </p:txBody>
      </p:sp>
      <p:sp>
        <p:nvSpPr>
          <p:cNvPr id="8" name="Content Placeholder 4"/>
          <p:cNvSpPr>
            <a:spLocks noGrp="1"/>
          </p:cNvSpPr>
          <p:nvPr>
            <p:ph sz="quarter" idx="17"/>
          </p:nvPr>
        </p:nvSpPr>
        <p:spPr>
          <a:xfrm>
            <a:off x="4562475" y="1086477"/>
            <a:ext cx="4425052" cy="25279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4"/>
          <p:cNvSpPr>
            <a:spLocks noGrp="1"/>
          </p:cNvSpPr>
          <p:nvPr>
            <p:ph sz="quarter" idx="18"/>
          </p:nvPr>
        </p:nvSpPr>
        <p:spPr>
          <a:xfrm>
            <a:off x="4562475" y="3605389"/>
            <a:ext cx="4425052"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quarter" idx="14"/>
          </p:nvPr>
        </p:nvSpPr>
        <p:spPr>
          <a:xfrm>
            <a:off x="120469" y="1078300"/>
            <a:ext cx="4433379" cy="5046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1"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26248671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2" name="Slide Number Placeholder 1"/>
          <p:cNvSpPr>
            <a:spLocks noGrp="1"/>
          </p:cNvSpPr>
          <p:nvPr>
            <p:ph type="sldNum" sz="quarter" idx="20"/>
          </p:nvPr>
        </p:nvSpPr>
        <p:spPr/>
        <p:txBody>
          <a:bodyPr/>
          <a:lstStyle/>
          <a:p>
            <a:fld id="{23CA5CCF-30AF-4EFE-90DE-B1A0B781E242}" type="slidenum">
              <a:rPr lang="en-GB" smtClean="0"/>
              <a:pPr/>
              <a:t>‹nr.›</a:t>
            </a:fld>
            <a:endParaRPr lang="en-GB"/>
          </a:p>
        </p:txBody>
      </p:sp>
      <p:sp>
        <p:nvSpPr>
          <p:cNvPr id="9" name="Content Placeholder 4"/>
          <p:cNvSpPr>
            <a:spLocks noGrp="1"/>
          </p:cNvSpPr>
          <p:nvPr>
            <p:ph sz="quarter" idx="17"/>
          </p:nvPr>
        </p:nvSpPr>
        <p:spPr>
          <a:xfrm>
            <a:off x="129696" y="1086477"/>
            <a:ext cx="4442304"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4"/>
          <p:cNvSpPr>
            <a:spLocks noGrp="1"/>
          </p:cNvSpPr>
          <p:nvPr>
            <p:ph sz="quarter" idx="21"/>
          </p:nvPr>
        </p:nvSpPr>
        <p:spPr>
          <a:xfrm>
            <a:off x="4571999" y="1086477"/>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4"/>
          <p:cNvSpPr>
            <a:spLocks noGrp="1"/>
          </p:cNvSpPr>
          <p:nvPr>
            <p:ph sz="quarter" idx="22"/>
          </p:nvPr>
        </p:nvSpPr>
        <p:spPr>
          <a:xfrm>
            <a:off x="4577757" y="3619653"/>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4"/>
          <p:cNvSpPr>
            <a:spLocks noGrp="1"/>
          </p:cNvSpPr>
          <p:nvPr>
            <p:ph sz="quarter" idx="23"/>
          </p:nvPr>
        </p:nvSpPr>
        <p:spPr>
          <a:xfrm>
            <a:off x="120769" y="3619767"/>
            <a:ext cx="4442605" cy="25279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13"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74898930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121024" y="1085850"/>
            <a:ext cx="3106270" cy="5048250"/>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
        <p:nvSpPr>
          <p:cNvPr id="9" name="Content Placeholder 4"/>
          <p:cNvSpPr>
            <a:spLocks noGrp="1"/>
          </p:cNvSpPr>
          <p:nvPr>
            <p:ph sz="quarter" idx="21"/>
          </p:nvPr>
        </p:nvSpPr>
        <p:spPr>
          <a:xfrm>
            <a:off x="3234906" y="1086477"/>
            <a:ext cx="5779698" cy="50469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107702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table space and bullets e 18-10 font with space and 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6" name="Text Placeholder 3"/>
          <p:cNvSpPr>
            <a:spLocks noGrp="1"/>
          </p:cNvSpPr>
          <p:nvPr>
            <p:ph type="body" idx="1"/>
          </p:nvPr>
        </p:nvSpPr>
        <p:spPr>
          <a:xfrm>
            <a:off x="125924" y="3616657"/>
            <a:ext cx="8894239" cy="2521750"/>
          </a:xfrm>
          <a:prstGeom prst="rect">
            <a:avLst/>
          </a:prstGeom>
        </p:spPr>
        <p:txBody>
          <a:bodyPr vert="horz" lIns="91440" tIns="45720" rIns="91440" bIns="45720" rtlCol="0">
            <a:normAutofit/>
          </a:bodyPr>
          <a:lstStyle>
            <a:lvl1pPr>
              <a:defRPr sz="1800"/>
            </a:lvl1pPr>
            <a:lvl2pPr>
              <a:defRPr sz="1600"/>
            </a:lvl2pPr>
            <a:lvl3pPr>
              <a:defRPr sz="1400"/>
            </a:lvl3pPr>
            <a:lvl4pPr>
              <a:defRPr sz="1200"/>
            </a:lvl4pPr>
            <a:lvl5pPr>
              <a:defRPr sz="1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7"/>
          <p:cNvSpPr>
            <a:spLocks noGrp="1"/>
          </p:cNvSpPr>
          <p:nvPr>
            <p:ph type="body" sz="quarter" idx="11"/>
          </p:nvPr>
        </p:nvSpPr>
        <p:spPr>
          <a:xfrm>
            <a:off x="206997" y="1038761"/>
            <a:ext cx="8730006" cy="701731"/>
          </a:xfrm>
        </p:spPr>
        <p:txBody>
          <a:bodyPr>
            <a:normAutofit/>
          </a:bodyPr>
          <a:lstStyle>
            <a:lvl1pPr marL="0" indent="0">
              <a:buNone/>
              <a:defRPr sz="1800"/>
            </a:lvl1pPr>
            <a:lvl2pPr marL="266700" indent="0">
              <a:buNone/>
              <a:defRPr/>
            </a:lvl2pPr>
            <a:lvl3pPr marL="542925" indent="0">
              <a:buNone/>
              <a:defRPr/>
            </a:lvl3pPr>
            <a:lvl4pPr marL="809625" indent="0">
              <a:buNone/>
              <a:defRPr/>
            </a:lvl4pPr>
            <a:lvl5pPr marL="1076325" indent="0">
              <a:buNone/>
              <a:defRPr/>
            </a:lvl5pPr>
          </a:lstStyle>
          <a:p>
            <a:pPr lvl="0"/>
            <a:r>
              <a:rPr lang="en-GB" noProof="0" dirty="0"/>
              <a:t>Click to edit Master text styles</a:t>
            </a:r>
          </a:p>
        </p:txBody>
      </p:sp>
    </p:spTree>
    <p:extLst>
      <p:ext uri="{BB962C8B-B14F-4D97-AF65-F5344CB8AC3E}">
        <p14:creationId xmlns:p14="http://schemas.microsoft.com/office/powerpoint/2010/main" val="130126706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ent with Caption reversed">
    <p:spTree>
      <p:nvGrpSpPr>
        <p:cNvPr id="1" name=""/>
        <p:cNvGrpSpPr/>
        <p:nvPr/>
      </p:nvGrpSpPr>
      <p:grpSpPr>
        <a:xfrm>
          <a:off x="0" y="0"/>
          <a:ext cx="0" cy="0"/>
          <a:chOff x="0" y="0"/>
          <a:chExt cx="0" cy="0"/>
        </a:xfrm>
      </p:grpSpPr>
      <p:sp>
        <p:nvSpPr>
          <p:cNvPr id="9" name="Text Placeholder 3"/>
          <p:cNvSpPr>
            <a:spLocks noGrp="1"/>
          </p:cNvSpPr>
          <p:nvPr>
            <p:ph type="body" sz="half" idx="2" hasCustomPrompt="1"/>
          </p:nvPr>
        </p:nvSpPr>
        <p:spPr>
          <a:xfrm>
            <a:off x="5893174" y="1085848"/>
            <a:ext cx="3106270" cy="5048251"/>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a:t>
            </a:r>
          </a:p>
        </p:txBody>
      </p:sp>
      <p:sp>
        <p:nvSpPr>
          <p:cNvPr id="2" name="Slide Number Placeholder 1"/>
          <p:cNvSpPr>
            <a:spLocks noGrp="1"/>
          </p:cNvSpPr>
          <p:nvPr>
            <p:ph type="sldNum" sz="quarter" idx="10"/>
          </p:nvPr>
        </p:nvSpPr>
        <p:spPr/>
        <p:txBody>
          <a:bodyPr/>
          <a:lstStyle/>
          <a:p>
            <a:fld id="{23CA5CCF-30AF-4EFE-90DE-B1A0B781E242}" type="slidenum">
              <a:rPr lang="en-GB" smtClean="0"/>
              <a:pPr/>
              <a:t>‹nr.›</a:t>
            </a:fld>
            <a:endParaRPr lang="en-GB"/>
          </a:p>
        </p:txBody>
      </p:sp>
      <p:sp>
        <p:nvSpPr>
          <p:cNvPr id="8" name="Content Placeholder 4"/>
          <p:cNvSpPr>
            <a:spLocks noGrp="1"/>
          </p:cNvSpPr>
          <p:nvPr>
            <p:ph sz="quarter" idx="21"/>
          </p:nvPr>
        </p:nvSpPr>
        <p:spPr>
          <a:xfrm>
            <a:off x="129395" y="1077851"/>
            <a:ext cx="5771073" cy="50469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a:lvl1pPr>
          </a:lstStyle>
          <a:p>
            <a:endParaRPr lang="en-GB" dirty="0"/>
          </a:p>
        </p:txBody>
      </p:sp>
      <p:sp>
        <p:nvSpPr>
          <p:cNvPr id="7"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202523388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meline 1">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6402" y="6373601"/>
            <a:ext cx="490854" cy="365125"/>
          </a:xfrm>
        </p:spPr>
        <p:txBody>
          <a:bodyPr/>
          <a:lstStyle>
            <a:lvl1pPr algn="r">
              <a:defRPr/>
            </a:lvl1pPr>
          </a:lstStyle>
          <a:p>
            <a:fld id="{23CA5CCF-30AF-4EFE-90DE-B1A0B781E242}" type="slidenum">
              <a:rPr lang="en-GB" smtClean="0"/>
              <a:pPr/>
              <a:t>‹nr.›</a:t>
            </a:fld>
            <a:endParaRPr lang="en-GB"/>
          </a:p>
        </p:txBody>
      </p:sp>
      <p:sp>
        <p:nvSpPr>
          <p:cNvPr id="5" name="Title Placeholder 1"/>
          <p:cNvSpPr>
            <a:spLocks noGrp="1"/>
          </p:cNvSpPr>
          <p:nvPr>
            <p:ph type="title"/>
          </p:nvPr>
        </p:nvSpPr>
        <p:spPr>
          <a:xfrm>
            <a:off x="125925" y="79512"/>
            <a:ext cx="7065450" cy="361175"/>
          </a:xfrm>
          <a:prstGeom prst="rect">
            <a:avLst/>
          </a:prstGeom>
        </p:spPr>
        <p:txBody>
          <a:bodyPr vert="horz" lIns="91440" tIns="45720" rIns="91440" bIns="45720" rtlCol="0" anchor="ctr">
            <a:normAutofit/>
          </a:bodyPr>
          <a:lstStyle>
            <a:lvl1pPr>
              <a:defRPr b="1"/>
            </a:lvl1pPr>
          </a:lstStyle>
          <a:p>
            <a:endParaRPr lang="en-GB" dirty="0"/>
          </a:p>
        </p:txBody>
      </p:sp>
      <p:sp>
        <p:nvSpPr>
          <p:cNvPr id="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grpSp>
        <p:nvGrpSpPr>
          <p:cNvPr id="3" name="Group 2"/>
          <p:cNvGrpSpPr/>
          <p:nvPr userDrawn="1"/>
        </p:nvGrpSpPr>
        <p:grpSpPr>
          <a:xfrm>
            <a:off x="242824" y="4943475"/>
            <a:ext cx="8672576" cy="381000"/>
            <a:chOff x="242824" y="4943475"/>
            <a:chExt cx="8672576" cy="381000"/>
          </a:xfrm>
        </p:grpSpPr>
        <p:sp>
          <p:nvSpPr>
            <p:cNvPr id="7" name="OTLSHAPE_TB_00000000000000000000000000000000_ScaleContainer"/>
            <p:cNvSpPr/>
            <p:nvPr userDrawn="1">
              <p:custDataLst>
                <p:tags r:id="rId1"/>
              </p:custDataLst>
            </p:nvPr>
          </p:nvSpPr>
          <p:spPr>
            <a:xfrm>
              <a:off x="242824" y="4943475"/>
              <a:ext cx="8672576" cy="381000"/>
            </a:xfrm>
            <a:prstGeom prst="rect">
              <a:avLst/>
            </a:prstGeom>
            <a:solidFill>
              <a:srgbClr val="33439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cxnSp>
          <p:nvCxnSpPr>
            <p:cNvPr id="10" name="OTLSHAPE_TB_00000000000000000000000000000000_Separator3"/>
            <p:cNvCxnSpPr/>
            <p:nvPr userDrawn="1"/>
          </p:nvCxnSpPr>
          <p:spPr>
            <a:xfrm>
              <a:off x="73561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9" name="OTLSHAPE_TB_00000000000000000000000000000000_Separator3"/>
            <p:cNvCxnSpPr/>
            <p:nvPr userDrawn="1"/>
          </p:nvCxnSpPr>
          <p:spPr>
            <a:xfrm>
              <a:off x="121659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0" name="OTLSHAPE_TB_00000000000000000000000000000000_Separator3"/>
            <p:cNvCxnSpPr/>
            <p:nvPr userDrawn="1"/>
          </p:nvCxnSpPr>
          <p:spPr>
            <a:xfrm>
              <a:off x="169756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1" name="OTLSHAPE_TB_00000000000000000000000000000000_Separator3"/>
            <p:cNvCxnSpPr/>
            <p:nvPr userDrawn="1"/>
          </p:nvCxnSpPr>
          <p:spPr>
            <a:xfrm>
              <a:off x="217854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2" name="OTLSHAPE_TB_00000000000000000000000000000000_Separator3"/>
            <p:cNvCxnSpPr/>
            <p:nvPr userDrawn="1"/>
          </p:nvCxnSpPr>
          <p:spPr>
            <a:xfrm>
              <a:off x="2659442" y="500078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3" name="OTLSHAPE_TB_00000000000000000000000000000000_Separator3"/>
            <p:cNvCxnSpPr/>
            <p:nvPr userDrawn="1"/>
          </p:nvCxnSpPr>
          <p:spPr>
            <a:xfrm>
              <a:off x="3140420"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4" name="OTLSHAPE_TB_00000000000000000000000000000000_Separator3"/>
            <p:cNvCxnSpPr/>
            <p:nvPr userDrawn="1"/>
          </p:nvCxnSpPr>
          <p:spPr>
            <a:xfrm>
              <a:off x="3621398"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5" name="OTLSHAPE_TB_00000000000000000000000000000000_Separator3"/>
            <p:cNvCxnSpPr/>
            <p:nvPr userDrawn="1"/>
          </p:nvCxnSpPr>
          <p:spPr>
            <a:xfrm>
              <a:off x="4102376" y="500223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6" name="OTLSHAPE_TB_00000000000000000000000000000000_Separator3"/>
            <p:cNvCxnSpPr/>
            <p:nvPr userDrawn="1"/>
          </p:nvCxnSpPr>
          <p:spPr>
            <a:xfrm>
              <a:off x="457741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7" name="OTLSHAPE_TB_00000000000000000000000000000000_Separator3"/>
            <p:cNvCxnSpPr/>
            <p:nvPr userDrawn="1"/>
          </p:nvCxnSpPr>
          <p:spPr>
            <a:xfrm>
              <a:off x="505839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8" name="OTLSHAPE_TB_00000000000000000000000000000000_Separator3"/>
            <p:cNvCxnSpPr/>
            <p:nvPr userDrawn="1"/>
          </p:nvCxnSpPr>
          <p:spPr>
            <a:xfrm>
              <a:off x="553937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9" name="OTLSHAPE_TB_00000000000000000000000000000000_Separator3"/>
            <p:cNvCxnSpPr/>
            <p:nvPr userDrawn="1"/>
          </p:nvCxnSpPr>
          <p:spPr>
            <a:xfrm>
              <a:off x="602035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0" name="OTLSHAPE_TB_00000000000000000000000000000000_Separator3"/>
            <p:cNvCxnSpPr/>
            <p:nvPr userDrawn="1"/>
          </p:nvCxnSpPr>
          <p:spPr>
            <a:xfrm>
              <a:off x="6501246" y="4996456"/>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1" name="OTLSHAPE_TB_00000000000000000000000000000000_Separator3"/>
            <p:cNvCxnSpPr/>
            <p:nvPr userDrawn="1"/>
          </p:nvCxnSpPr>
          <p:spPr>
            <a:xfrm>
              <a:off x="6982224"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2" name="OTLSHAPE_TB_00000000000000000000000000000000_Separator3"/>
            <p:cNvCxnSpPr/>
            <p:nvPr userDrawn="1"/>
          </p:nvCxnSpPr>
          <p:spPr>
            <a:xfrm>
              <a:off x="7463202"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3" name="OTLSHAPE_TB_00000000000000000000000000000000_Separator3"/>
            <p:cNvCxnSpPr/>
            <p:nvPr userDrawn="1"/>
          </p:nvCxnSpPr>
          <p:spPr>
            <a:xfrm>
              <a:off x="7944180" y="4997908"/>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4" name="OTLSHAPE_TB_00000000000000000000000000000000_Separator3"/>
            <p:cNvCxnSpPr/>
            <p:nvPr userDrawn="1"/>
          </p:nvCxnSpPr>
          <p:spPr>
            <a:xfrm>
              <a:off x="8419220" y="5001373"/>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35" name="OTLSHAPE_TB_00000000000000000000000000000000_Separator3"/>
            <p:cNvCxnSpPr/>
            <p:nvPr userDrawn="1"/>
          </p:nvCxnSpPr>
          <p:spPr>
            <a:xfrm>
              <a:off x="8898210" y="4999385"/>
              <a:ext cx="0" cy="275355"/>
            </a:xfrm>
            <a:prstGeom prst="line">
              <a:avLst/>
            </a:prstGeom>
            <a:ln>
              <a:solidFill>
                <a:srgbClr val="F47202"/>
              </a:solidFill>
              <a:headEnd type="none" w="med" len="med"/>
              <a:tailEnd type="none" w="med" len="med"/>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86927053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925" y="79512"/>
            <a:ext cx="6998444" cy="361175"/>
          </a:xfrm>
        </p:spPr>
        <p:txBody>
          <a:bodyPr/>
          <a:lstStyle>
            <a:lvl1pPr>
              <a:defRPr/>
            </a:lvl1pPr>
          </a:lstStyle>
          <a:p>
            <a:r>
              <a:rPr lang="en-US" dirty="0"/>
              <a:t>Click to add title</a:t>
            </a:r>
            <a:endParaRPr lang="en-GB" dirty="0"/>
          </a:p>
        </p:txBody>
      </p:sp>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OTLSHAPE_TB_00000000000000000000000000000000_ScaleContainer"/>
          <p:cNvSpPr/>
          <p:nvPr userDrawn="1"/>
        </p:nvSpPr>
        <p:spPr>
          <a:xfrm>
            <a:off x="1014412" y="2634362"/>
            <a:ext cx="7289800" cy="381000"/>
          </a:xfrm>
          <a:prstGeom prst="rect">
            <a:avLst/>
          </a:prstGeom>
          <a:solidFill>
            <a:srgbClr val="334390"/>
          </a:solidFill>
          <a:ln w="12700" cap="flat" cmpd="sng" algn="ctr">
            <a:noFill/>
            <a:prstDash val="solid"/>
            <a:miter lim="800000"/>
          </a:ln>
          <a:effectLst/>
          <a:scene3d>
            <a:camera prst="orthographicFront"/>
            <a:lightRig rig="threePt"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900">
              <a:latin typeface="Arial" panose="020B0604020202020204" pitchFamily="34" charset="0"/>
              <a:cs typeface="Arial" panose="020B0604020202020204" pitchFamily="34" charset="0"/>
            </a:endParaRPr>
          </a:p>
        </p:txBody>
      </p:sp>
      <p:cxnSp>
        <p:nvCxnSpPr>
          <p:cNvPr id="5" name="OTLSHAPE_TB_00000000000000000000000000000000_Separator1"/>
          <p:cNvCxnSpPr/>
          <p:nvPr userDrawn="1"/>
        </p:nvCxnSpPr>
        <p:spPr>
          <a:xfrm>
            <a:off x="1632482"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OTLSHAPE_TB_00000000000000000000000000000000_Separator2"/>
          <p:cNvCxnSpPr/>
          <p:nvPr userDrawn="1"/>
        </p:nvCxnSpPr>
        <p:spPr>
          <a:xfrm>
            <a:off x="2190738"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OTLSHAPE_TB_00000000000000000000000000000000_Separator3"/>
          <p:cNvCxnSpPr/>
          <p:nvPr userDrawn="1"/>
        </p:nvCxnSpPr>
        <p:spPr>
          <a:xfrm>
            <a:off x="2808807"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OTLSHAPE_TB_00000000000000000000000000000000_Separator4"/>
          <p:cNvCxnSpPr/>
          <p:nvPr userDrawn="1"/>
        </p:nvCxnSpPr>
        <p:spPr>
          <a:xfrm>
            <a:off x="340693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OTLSHAPE_TB_00000000000000000000000000000000_Separator5"/>
          <p:cNvCxnSpPr/>
          <p:nvPr userDrawn="1"/>
        </p:nvCxnSpPr>
        <p:spPr>
          <a:xfrm>
            <a:off x="402500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OTLSHAPE_TB_00000000000000000000000000000000_Separator6"/>
          <p:cNvCxnSpPr/>
          <p:nvPr userDrawn="1"/>
        </p:nvCxnSpPr>
        <p:spPr>
          <a:xfrm>
            <a:off x="4623140"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OTLSHAPE_TB_00000000000000000000000000000000_Separator7"/>
          <p:cNvCxnSpPr/>
          <p:nvPr userDrawn="1"/>
        </p:nvCxnSpPr>
        <p:spPr>
          <a:xfrm>
            <a:off x="5241210"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OTLSHAPE_TB_00000000000000000000000000000000_Separator8"/>
          <p:cNvCxnSpPr/>
          <p:nvPr userDrawn="1"/>
        </p:nvCxnSpPr>
        <p:spPr>
          <a:xfrm>
            <a:off x="5859279"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TB_00000000000000000000000000000000_Separator9"/>
          <p:cNvCxnSpPr/>
          <p:nvPr userDrawn="1"/>
        </p:nvCxnSpPr>
        <p:spPr>
          <a:xfrm>
            <a:off x="6457411"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TB_00000000000000000000000000000000_Separator10"/>
          <p:cNvCxnSpPr/>
          <p:nvPr userDrawn="1"/>
        </p:nvCxnSpPr>
        <p:spPr>
          <a:xfrm>
            <a:off x="7075481"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OTLSHAPE_TB_00000000000000000000000000000000_Separator11"/>
          <p:cNvCxnSpPr/>
          <p:nvPr userDrawn="1"/>
        </p:nvCxnSpPr>
        <p:spPr>
          <a:xfrm>
            <a:off x="7673612" y="2697862"/>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117673236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5925" y="79512"/>
            <a:ext cx="6998444" cy="361175"/>
          </a:xfrm>
        </p:spPr>
        <p:txBody>
          <a:bodyPr/>
          <a:lstStyle/>
          <a:p>
            <a:r>
              <a:rPr lang="en-US" dirty="0"/>
              <a:t>Click to add title</a:t>
            </a:r>
            <a:endParaRPr lang="en-GB" dirty="0"/>
          </a:p>
        </p:txBody>
      </p:sp>
      <p:sp>
        <p:nvSpPr>
          <p:cNvPr id="3" name="Slide Number Placeholder 2"/>
          <p:cNvSpPr>
            <a:spLocks noGrp="1"/>
          </p:cNvSpPr>
          <p:nvPr>
            <p:ph type="sldNum" sz="quarter" idx="10"/>
          </p:nvPr>
        </p:nvSpPr>
        <p:spPr/>
        <p:txBody>
          <a:bodyPr/>
          <a:lstStyle/>
          <a:p>
            <a:fld id="{23CA5CCF-30AF-4EFE-90DE-B1A0B781E242}" type="slidenum">
              <a:rPr lang="en-GB" smtClean="0"/>
              <a:pPr/>
              <a:t>‹nr.›</a:t>
            </a:fld>
            <a:endParaRPr lang="en-GB"/>
          </a:p>
        </p:txBody>
      </p:sp>
      <p:sp>
        <p:nvSpPr>
          <p:cNvPr id="4" name="Text Placeholder 7"/>
          <p:cNvSpPr>
            <a:spLocks noGrp="1"/>
          </p:cNvSpPr>
          <p:nvPr>
            <p:ph type="body" sz="quarter" idx="11"/>
          </p:nvPr>
        </p:nvSpPr>
        <p:spPr>
          <a:xfrm>
            <a:off x="125925" y="485774"/>
            <a:ext cx="7067551" cy="371475"/>
          </a:xfrm>
        </p:spPr>
        <p:txBody>
          <a:bodyPr>
            <a:noAutofit/>
          </a:bodyPr>
          <a:lstStyle>
            <a:lvl1pPr marL="0" indent="0">
              <a:buNone/>
              <a:defRPr sz="2000" b="1"/>
            </a:lvl1pPr>
          </a:lstStyle>
          <a:p>
            <a:pPr lvl="0"/>
            <a:endParaRPr lang="en-GB" dirty="0"/>
          </a:p>
        </p:txBody>
      </p:sp>
    </p:spTree>
    <p:extLst>
      <p:ext uri="{BB962C8B-B14F-4D97-AF65-F5344CB8AC3E}">
        <p14:creationId xmlns:p14="http://schemas.microsoft.com/office/powerpoint/2010/main" val="347769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4" name="Chart Placeholder 3">
            <a:extLst>
              <a:ext uri="{FF2B5EF4-FFF2-40B4-BE49-F238E27FC236}">
                <a16:creationId xmlns:a16="http://schemas.microsoft.com/office/drawing/2014/main" id="{AC9DE8A5-367E-4761-BDBF-95A84F9BB172}"/>
              </a:ext>
            </a:extLst>
          </p:cNvPr>
          <p:cNvSpPr>
            <a:spLocks noGrp="1"/>
          </p:cNvSpPr>
          <p:nvPr>
            <p:ph type="chart" sz="quarter" idx="13"/>
          </p:nvPr>
        </p:nvSpPr>
        <p:spPr>
          <a:xfrm>
            <a:off x="121024" y="1085850"/>
            <a:ext cx="8880101" cy="5048249"/>
          </a:xfrm>
          <a:prstGeom prst="rect">
            <a:avLst/>
          </a:prstGeom>
        </p:spPr>
        <p:txBody>
          <a:bodyPr/>
          <a:lstStyle>
            <a:lvl1pPr marL="0" indent="0">
              <a:buNone/>
              <a:defRPr/>
            </a:lvl1pPr>
          </a:lstStyle>
          <a:p>
            <a:r>
              <a:rPr lang="en-GB" noProof="0"/>
              <a:t>Click icon to add chart</a:t>
            </a:r>
          </a:p>
        </p:txBody>
      </p:sp>
      <p:sp>
        <p:nvSpPr>
          <p:cNvPr id="2" name="Slide Number Placeholder 1"/>
          <p:cNvSpPr>
            <a:spLocks noGrp="1"/>
          </p:cNvSpPr>
          <p:nvPr>
            <p:ph type="sldNum" sz="quarter" idx="14"/>
          </p:nvPr>
        </p:nvSpPr>
        <p:spPr/>
        <p:txBody>
          <a:bodyPr/>
          <a:lstStyle/>
          <a:p>
            <a:fld id="{23CA5CCF-30AF-4EFE-90DE-B1A0B781E242}" type="slidenum">
              <a:rPr lang="en-GB" noProof="0" smtClean="0"/>
              <a:pPr/>
              <a:t>‹nr.›</a:t>
            </a:fld>
            <a:endParaRPr lang="en-GB" noProof="0"/>
          </a:p>
        </p:txBody>
      </p:sp>
      <p:sp>
        <p:nvSpPr>
          <p:cNvPr id="7"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383977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D6AFA3-65CE-45C0-AB1F-537412A8FB3F}"/>
              </a:ext>
            </a:extLst>
          </p:cNvPr>
          <p:cNvSpPr>
            <a:spLocks noGrp="1"/>
          </p:cNvSpPr>
          <p:nvPr>
            <p:ph type="pic" sz="quarter" idx="13"/>
          </p:nvPr>
        </p:nvSpPr>
        <p:spPr>
          <a:xfrm>
            <a:off x="123825" y="1085850"/>
            <a:ext cx="8890186" cy="5048249"/>
          </a:xfrm>
          <a:prstGeom prst="rect">
            <a:avLst/>
          </a:prstGeom>
        </p:spPr>
        <p:txBody>
          <a:bodyPr/>
          <a:lstStyle>
            <a:lvl1pPr marL="0" indent="0">
              <a:buNone/>
              <a:defRPr/>
            </a:lvl1pPr>
          </a:lstStyle>
          <a:p>
            <a:r>
              <a:rPr lang="en-GB" noProof="0"/>
              <a:t>Click icon to add picture</a:t>
            </a:r>
          </a:p>
        </p:txBody>
      </p:sp>
      <p:sp>
        <p:nvSpPr>
          <p:cNvPr id="2" name="Slide Number Placeholder 1"/>
          <p:cNvSpPr>
            <a:spLocks noGrp="1"/>
          </p:cNvSpPr>
          <p:nvPr>
            <p:ph type="sldNum" sz="quarter" idx="14"/>
          </p:nvPr>
        </p:nvSpPr>
        <p:spPr/>
        <p:txBody>
          <a:bodyPr/>
          <a:lstStyle/>
          <a:p>
            <a:fld id="{23CA5CCF-30AF-4EFE-90DE-B1A0B781E242}" type="slidenum">
              <a:rPr lang="en-GB" noProof="0" smtClean="0"/>
              <a:pPr/>
              <a:t>‹nr.›</a:t>
            </a:fld>
            <a:endParaRPr lang="en-GB" noProof="0"/>
          </a:p>
        </p:txBody>
      </p:sp>
      <p:sp>
        <p:nvSpPr>
          <p:cNvPr id="7" name="Title Placeholder 1"/>
          <p:cNvSpPr>
            <a:spLocks noGrp="1"/>
          </p:cNvSpPr>
          <p:nvPr>
            <p:ph type="title"/>
          </p:nvPr>
        </p:nvSpPr>
        <p:spPr>
          <a:xfrm>
            <a:off x="125925" y="79512"/>
            <a:ext cx="6998444" cy="776551"/>
          </a:xfrm>
          <a:prstGeom prst="rect">
            <a:avLst/>
          </a:prstGeom>
        </p:spPr>
        <p:txBody>
          <a:bodyPr vert="horz" lIns="91440" tIns="45720" rIns="91440" bIns="45720" rtlCol="0" anchor="ctr">
            <a:normAutofit/>
          </a:bodyPr>
          <a:lstStyle/>
          <a:p>
            <a:r>
              <a:rPr lang="en-GB" noProof="0" dirty="0"/>
              <a:t>Click to edit Master title style</a:t>
            </a:r>
          </a:p>
        </p:txBody>
      </p:sp>
    </p:spTree>
    <p:extLst>
      <p:ext uri="{BB962C8B-B14F-4D97-AF65-F5344CB8AC3E}">
        <p14:creationId xmlns:p14="http://schemas.microsoft.com/office/powerpoint/2010/main" val="218267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 Id="rId30"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slideLayout" Target="../slideLayouts/slideLayout43.xml"/><Relationship Id="rId26" Type="http://schemas.openxmlformats.org/officeDocument/2006/relationships/image" Target="../media/image1.png"/><Relationship Id="rId3" Type="http://schemas.openxmlformats.org/officeDocument/2006/relationships/slideLayout" Target="../slideLayouts/slideLayout28.xml"/><Relationship Id="rId21" Type="http://schemas.openxmlformats.org/officeDocument/2006/relationships/slideLayout" Target="../slideLayouts/slideLayout46.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5" Type="http://schemas.openxmlformats.org/officeDocument/2006/relationships/theme" Target="../theme/theme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20" Type="http://schemas.openxmlformats.org/officeDocument/2006/relationships/slideLayout" Target="../slideLayouts/slideLayout45.xml"/><Relationship Id="rId29" Type="http://schemas.openxmlformats.org/officeDocument/2006/relationships/image" Target="../media/image4.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24" Type="http://schemas.openxmlformats.org/officeDocument/2006/relationships/slideLayout" Target="../slideLayouts/slideLayout49.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23" Type="http://schemas.openxmlformats.org/officeDocument/2006/relationships/slideLayout" Target="../slideLayouts/slideLayout48.xml"/><Relationship Id="rId28" Type="http://schemas.openxmlformats.org/officeDocument/2006/relationships/image" Target="../media/image3.png"/><Relationship Id="rId10" Type="http://schemas.openxmlformats.org/officeDocument/2006/relationships/slideLayout" Target="../slideLayouts/slideLayout35.xml"/><Relationship Id="rId19" Type="http://schemas.openxmlformats.org/officeDocument/2006/relationships/slideLayout" Target="../slideLayouts/slideLayout44.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 Id="rId22" Type="http://schemas.openxmlformats.org/officeDocument/2006/relationships/slideLayout" Target="../slideLayouts/slideLayout47.xml"/><Relationship Id="rId27" Type="http://schemas.openxmlformats.org/officeDocument/2006/relationships/image" Target="../media/image2.jpeg"/><Relationship Id="rId30"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18" Type="http://schemas.openxmlformats.org/officeDocument/2006/relationships/slideLayout" Target="../slideLayouts/slideLayout67.xml"/><Relationship Id="rId26" Type="http://schemas.openxmlformats.org/officeDocument/2006/relationships/image" Target="../media/image1.png"/><Relationship Id="rId3" Type="http://schemas.openxmlformats.org/officeDocument/2006/relationships/slideLayout" Target="../slideLayouts/slideLayout52.xml"/><Relationship Id="rId21" Type="http://schemas.openxmlformats.org/officeDocument/2006/relationships/slideLayout" Target="../slideLayouts/slideLayout70.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slideLayout" Target="../slideLayouts/slideLayout66.xml"/><Relationship Id="rId25" Type="http://schemas.openxmlformats.org/officeDocument/2006/relationships/theme" Target="../theme/theme3.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20" Type="http://schemas.openxmlformats.org/officeDocument/2006/relationships/slideLayout" Target="../slideLayouts/slideLayout69.xml"/><Relationship Id="rId29" Type="http://schemas.openxmlformats.org/officeDocument/2006/relationships/image" Target="../media/image4.png"/><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24" Type="http://schemas.openxmlformats.org/officeDocument/2006/relationships/slideLayout" Target="../slideLayouts/slideLayout73.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23" Type="http://schemas.openxmlformats.org/officeDocument/2006/relationships/slideLayout" Target="../slideLayouts/slideLayout72.xml"/><Relationship Id="rId28" Type="http://schemas.openxmlformats.org/officeDocument/2006/relationships/image" Target="../media/image3.png"/><Relationship Id="rId10" Type="http://schemas.openxmlformats.org/officeDocument/2006/relationships/slideLayout" Target="../slideLayouts/slideLayout59.xml"/><Relationship Id="rId19" Type="http://schemas.openxmlformats.org/officeDocument/2006/relationships/slideLayout" Target="../slideLayouts/slideLayout68.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 Id="rId22" Type="http://schemas.openxmlformats.org/officeDocument/2006/relationships/slideLayout" Target="../slideLayouts/slideLayout71.xml"/><Relationship Id="rId27" Type="http://schemas.openxmlformats.org/officeDocument/2006/relationships/image" Target="../media/image2.jpeg"/><Relationship Id="rId30"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2">
            <a:extLst>
              <a:ext uri="{FF2B5EF4-FFF2-40B4-BE49-F238E27FC236}">
                <a16:creationId xmlns:a16="http://schemas.microsoft.com/office/drawing/2014/main" id="{80BA0201-B27A-4D8C-9890-61C85ACA92F1}"/>
              </a:ext>
            </a:extLst>
          </p:cNvPr>
          <p:cNvGrpSpPr>
            <a:grpSpLocks noChangeAspect="1"/>
          </p:cNvGrpSpPr>
          <p:nvPr/>
        </p:nvGrpSpPr>
        <p:grpSpPr bwMode="auto">
          <a:xfrm>
            <a:off x="7270604" y="136524"/>
            <a:ext cx="1729758" cy="719540"/>
            <a:chOff x="22" y="119"/>
            <a:chExt cx="1316" cy="537"/>
          </a:xfrm>
        </p:grpSpPr>
        <p:pic>
          <p:nvPicPr>
            <p:cNvPr id="13"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27" cstate="print"/>
            <a:srcRect/>
            <a:stretch>
              <a:fillRect/>
            </a:stretch>
          </p:blipFill>
          <p:spPr bwMode="auto">
            <a:xfrm>
              <a:off x="22" y="119"/>
              <a:ext cx="669" cy="180"/>
            </a:xfrm>
            <a:prstGeom prst="rect">
              <a:avLst/>
            </a:prstGeom>
            <a:noFill/>
            <a:ln w="9525">
              <a:noFill/>
              <a:miter lim="800000"/>
              <a:headEnd/>
              <a:tailEnd/>
            </a:ln>
          </p:spPr>
        </p:pic>
        <p:pic>
          <p:nvPicPr>
            <p:cNvPr id="14"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28" cstate="print"/>
            <a:srcRect/>
            <a:stretch>
              <a:fillRect/>
            </a:stretch>
          </p:blipFill>
          <p:spPr bwMode="auto">
            <a:xfrm>
              <a:off x="726" y="119"/>
              <a:ext cx="612" cy="163"/>
            </a:xfrm>
            <a:prstGeom prst="rect">
              <a:avLst/>
            </a:prstGeom>
            <a:noFill/>
            <a:ln w="9525">
              <a:noFill/>
              <a:miter lim="800000"/>
              <a:headEnd/>
              <a:tailEnd/>
            </a:ln>
          </p:spPr>
        </p:pic>
        <p:pic>
          <p:nvPicPr>
            <p:cNvPr id="15"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29" cstate="print"/>
            <a:srcRect/>
            <a:stretch>
              <a:fillRect/>
            </a:stretch>
          </p:blipFill>
          <p:spPr bwMode="auto">
            <a:xfrm>
              <a:off x="22" y="346"/>
              <a:ext cx="628" cy="310"/>
            </a:xfrm>
            <a:prstGeom prst="rect">
              <a:avLst/>
            </a:prstGeom>
            <a:noFill/>
            <a:ln w="9525">
              <a:noFill/>
              <a:miter lim="800000"/>
              <a:headEnd/>
              <a:tailEnd/>
            </a:ln>
          </p:spPr>
        </p:pic>
        <p:pic>
          <p:nvPicPr>
            <p:cNvPr id="16"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30" cstate="print"/>
            <a:srcRect/>
            <a:stretch>
              <a:fillRect/>
            </a:stretch>
          </p:blipFill>
          <p:spPr bwMode="auto">
            <a:xfrm>
              <a:off x="713" y="316"/>
              <a:ext cx="579" cy="302"/>
            </a:xfrm>
            <a:prstGeom prst="rect">
              <a:avLst/>
            </a:prstGeom>
            <a:noFill/>
            <a:ln w="9525">
              <a:noFill/>
              <a:miter lim="800000"/>
              <a:headEnd/>
              <a:tailEnd/>
            </a:ln>
          </p:spPr>
        </p:pic>
      </p:grpSp>
      <p:pic>
        <p:nvPicPr>
          <p:cNvPr id="17" name="Picture 2">
            <a:extLst>
              <a:ext uri="{FF2B5EF4-FFF2-40B4-BE49-F238E27FC236}">
                <a16:creationId xmlns:a16="http://schemas.microsoft.com/office/drawing/2014/main" id="{8CFA1CFF-9500-453C-8C9C-EC4D0FB13170}"/>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6066" y="6257464"/>
            <a:ext cx="1728192" cy="562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a:extLst>
              <a:ext uri="{FF2B5EF4-FFF2-40B4-BE49-F238E27FC236}">
                <a16:creationId xmlns:a16="http://schemas.microsoft.com/office/drawing/2014/main" id="{72EDD7C0-C094-436C-9BBE-2FE9492F199F}"/>
              </a:ext>
            </a:extLst>
          </p:cNvPr>
          <p:cNvSpPr txBox="1"/>
          <p:nvPr/>
        </p:nvSpPr>
        <p:spPr>
          <a:xfrm>
            <a:off x="395288" y="1390650"/>
            <a:ext cx="184731" cy="369332"/>
          </a:xfrm>
          <a:prstGeom prst="rect">
            <a:avLst/>
          </a:prstGeom>
          <a:noFill/>
        </p:spPr>
        <p:txBody>
          <a:bodyPr wrap="none" rtlCol="0">
            <a:spAutoFit/>
          </a:bodyPr>
          <a:lstStyle/>
          <a:p>
            <a:endParaRPr lang="de-DE">
              <a:solidFill>
                <a:srgbClr val="334390"/>
              </a:solidFill>
            </a:endParaRPr>
          </a:p>
        </p:txBody>
      </p:sp>
      <p:cxnSp>
        <p:nvCxnSpPr>
          <p:cNvPr id="20" name="Straight Connector 19">
            <a:extLst>
              <a:ext uri="{FF2B5EF4-FFF2-40B4-BE49-F238E27FC236}">
                <a16:creationId xmlns:a16="http://schemas.microsoft.com/office/drawing/2014/main" id="{55D4DB00-70DF-4802-A217-E5CF1501ED8B}"/>
              </a:ext>
            </a:extLst>
          </p:cNvPr>
          <p:cNvCxnSpPr/>
          <p:nvPr/>
        </p:nvCxnSpPr>
        <p:spPr>
          <a:xfrm>
            <a:off x="122224"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F2BEF58-87AD-4810-B05B-3763CAD1F023}"/>
              </a:ext>
            </a:extLst>
          </p:cNvPr>
          <p:cNvCxnSpPr/>
          <p:nvPr/>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77ECD89-8DB9-4C68-8296-6F35EF846C6F}"/>
              </a:ext>
            </a:extLst>
          </p:cNvPr>
          <p:cNvCxnSpPr/>
          <p:nvPr/>
        </p:nvCxnSpPr>
        <p:spPr>
          <a:xfrm>
            <a:off x="119050" y="987387"/>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A0E6322-2F86-4F18-AD18-C1A00B9CE1FB}"/>
              </a:ext>
            </a:extLst>
          </p:cNvPr>
          <p:cNvCxnSpPr/>
          <p:nvPr/>
        </p:nvCxnSpPr>
        <p:spPr>
          <a:xfrm>
            <a:off x="122522"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27580" y="79512"/>
            <a:ext cx="6998444" cy="776551"/>
          </a:xfrm>
          <a:prstGeom prst="rect">
            <a:avLst/>
          </a:prstGeom>
        </p:spPr>
        <p:txBody>
          <a:bodyPr vert="horz" lIns="91440" tIns="45720" rIns="91440" bIns="45720" rtlCol="0" anchor="ctr">
            <a:normAutofit/>
          </a:bodyPr>
          <a:lstStyle/>
          <a:p>
            <a:endParaRPr lang="en-GB" noProof="0" dirty="0"/>
          </a:p>
        </p:txBody>
      </p:sp>
      <p:sp>
        <p:nvSpPr>
          <p:cNvPr id="4"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7" name="Slide Number Placeholder 26"/>
          <p:cNvSpPr>
            <a:spLocks noGrp="1"/>
          </p:cNvSpPr>
          <p:nvPr>
            <p:ph type="sldNum" sz="quarter" idx="4"/>
          </p:nvPr>
        </p:nvSpPr>
        <p:spPr>
          <a:xfrm>
            <a:off x="8519150" y="6390853"/>
            <a:ext cx="490854"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23CA5CCF-30AF-4EFE-90DE-B1A0B781E242}" type="slidenum">
              <a:rPr lang="en-GB" smtClean="0"/>
              <a:pPr/>
              <a:t>‹nr.›</a:t>
            </a:fld>
            <a:endParaRPr lang="en-GB"/>
          </a:p>
        </p:txBody>
      </p:sp>
    </p:spTree>
    <p:extLst>
      <p:ext uri="{BB962C8B-B14F-4D97-AF65-F5344CB8AC3E}">
        <p14:creationId xmlns:p14="http://schemas.microsoft.com/office/powerpoint/2010/main" val="1988532454"/>
      </p:ext>
    </p:extLst>
  </p:cSld>
  <p:clrMap bg1="lt1" tx1="dk1" bg2="lt2" tx2="dk2" accent1="accent1" accent2="accent2" accent3="accent3" accent4="accent4" accent5="accent5" accent6="accent6" hlink="hlink" folHlink="folHlink"/>
  <p:sldLayoutIdLst>
    <p:sldLayoutId id="2147483696" r:id="rId1"/>
    <p:sldLayoutId id="2147483681" r:id="rId2"/>
    <p:sldLayoutId id="2147483716" r:id="rId3"/>
    <p:sldLayoutId id="2147483717" r:id="rId4"/>
    <p:sldLayoutId id="2147483718" r:id="rId5"/>
    <p:sldLayoutId id="2147483746" r:id="rId6"/>
    <p:sldLayoutId id="2147483749" r:id="rId7"/>
    <p:sldLayoutId id="2147483698" r:id="rId8"/>
    <p:sldLayoutId id="2147483699" r:id="rId9"/>
    <p:sldLayoutId id="2147483700" r:id="rId10"/>
    <p:sldLayoutId id="2147483701" r:id="rId11"/>
    <p:sldLayoutId id="2147483702" r:id="rId12"/>
    <p:sldLayoutId id="2147483703" r:id="rId13"/>
    <p:sldLayoutId id="2147483719" r:id="rId14"/>
    <p:sldLayoutId id="2147483720" r:id="rId15"/>
    <p:sldLayoutId id="2147483704" r:id="rId16"/>
    <p:sldLayoutId id="2147483705" r:id="rId17"/>
    <p:sldLayoutId id="2147483706" r:id="rId18"/>
    <p:sldLayoutId id="2147483707" r:id="rId19"/>
    <p:sldLayoutId id="2147483708" r:id="rId20"/>
    <p:sldLayoutId id="2147483709" r:id="rId21"/>
    <p:sldLayoutId id="2147483742" r:id="rId22"/>
    <p:sldLayoutId id="2147483744" r:id="rId23"/>
    <p:sldLayoutId id="2147483683" r:id="rId24"/>
    <p:sldLayoutId id="2147483778" r:id="rId25"/>
  </p:sldLayoutIdLst>
  <p:hf hdr="0" ftr="0" dt="0"/>
  <p:txStyles>
    <p:titleStyle>
      <a:lvl1pPr algn="l" defTabSz="914400" rtl="0" eaLnBrk="1" latinLnBrk="0" hangingPunct="1">
        <a:lnSpc>
          <a:spcPct val="90000"/>
        </a:lnSpc>
        <a:spcBef>
          <a:spcPct val="0"/>
        </a:spcBef>
        <a:buNone/>
        <a:defRPr sz="2400" b="1" kern="1200">
          <a:solidFill>
            <a:srgbClr val="334390"/>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lnSpc>
          <a:spcPct val="90000"/>
        </a:lnSpc>
        <a:spcBef>
          <a:spcPts val="1000"/>
        </a:spcBef>
        <a:buSzPct val="100000"/>
        <a:buFont typeface="Arial" panose="020B0604020202020204" pitchFamily="34" charset="0"/>
        <a:buChar char="I"/>
        <a:defRPr lang="en-US" sz="2400" kern="1200" dirty="0" smtClean="0">
          <a:solidFill>
            <a:srgbClr val="334390"/>
          </a:solidFill>
          <a:latin typeface="Arial" panose="020B0604020202020204" pitchFamily="34" charset="0"/>
          <a:ea typeface="+mn-ea"/>
          <a:cs typeface="Arial" panose="020B0604020202020204" pitchFamily="34" charset="0"/>
        </a:defRPr>
      </a:lvl1pPr>
      <a:lvl2pPr marL="542925" indent="-276225" algn="l" defTabSz="914400" rtl="0" eaLnBrk="1" latinLnBrk="0" hangingPunct="1">
        <a:lnSpc>
          <a:spcPct val="90000"/>
        </a:lnSpc>
        <a:spcBef>
          <a:spcPts val="500"/>
        </a:spcBef>
        <a:buFont typeface="Wingdings" panose="05000000000000000000" pitchFamily="2" charset="2"/>
        <a:buChar char="§"/>
        <a:defRPr lang="en-US" sz="2000" kern="1200" dirty="0" smtClean="0">
          <a:solidFill>
            <a:srgbClr val="334390"/>
          </a:solidFill>
          <a:latin typeface="Arial" panose="020B0604020202020204" pitchFamily="34" charset="0"/>
          <a:ea typeface="+mn-ea"/>
          <a:cs typeface="Arial" panose="020B0604020202020204" pitchFamily="34" charset="0"/>
        </a:defRPr>
      </a:lvl2pPr>
      <a:lvl3pPr marL="809625" indent="-266700" algn="l" defTabSz="914400" rtl="0" eaLnBrk="1" latinLnBrk="0" hangingPunct="1">
        <a:lnSpc>
          <a:spcPct val="90000"/>
        </a:lnSpc>
        <a:spcBef>
          <a:spcPts val="500"/>
        </a:spcBef>
        <a:buFont typeface="Arial" panose="020B0604020202020204" pitchFamily="34" charset="0"/>
        <a:buChar char="•"/>
        <a:defRPr lang="en-US" sz="1800" kern="1200" dirty="0" smtClean="0">
          <a:solidFill>
            <a:srgbClr val="334390"/>
          </a:solidFill>
          <a:latin typeface="Arial" panose="020B0604020202020204" pitchFamily="34" charset="0"/>
          <a:ea typeface="+mn-ea"/>
          <a:cs typeface="Arial" panose="020B0604020202020204" pitchFamily="34" charset="0"/>
        </a:defRPr>
      </a:lvl3pPr>
      <a:lvl4pPr marL="1076325" indent="-266700" algn="l" defTabSz="914400" rtl="0" eaLnBrk="1" latinLnBrk="0" hangingPunct="1">
        <a:lnSpc>
          <a:spcPct val="90000"/>
        </a:lnSpc>
        <a:spcBef>
          <a:spcPts val="500"/>
        </a:spcBef>
        <a:buFont typeface="Symbol" panose="05050102010706020507" pitchFamily="18" charset="2"/>
        <a:buChar char="-"/>
        <a:defRPr lang="en-US" sz="1600" kern="1200" dirty="0" smtClean="0">
          <a:solidFill>
            <a:srgbClr val="334390"/>
          </a:solidFill>
          <a:latin typeface="Arial" panose="020B0604020202020204" pitchFamily="34" charset="0"/>
          <a:ea typeface="+mn-ea"/>
          <a:cs typeface="Arial" panose="020B0604020202020204" pitchFamily="34" charset="0"/>
        </a:defRPr>
      </a:lvl4pPr>
      <a:lvl5pPr marL="1343025" indent="-266700" algn="l" defTabSz="914400" rtl="0" eaLnBrk="1" latinLnBrk="0" hangingPunct="1">
        <a:lnSpc>
          <a:spcPct val="90000"/>
        </a:lnSpc>
        <a:spcBef>
          <a:spcPts val="500"/>
        </a:spcBef>
        <a:buFont typeface="Arial" panose="020B0604020202020204" pitchFamily="34" charset="0"/>
        <a:buChar char="•"/>
        <a:tabLst>
          <a:tab pos="1438275" algn="l"/>
        </a:tabLst>
        <a:defRPr lang="en-GB" sz="1400" kern="1200" dirty="0" smtClean="0">
          <a:solidFill>
            <a:srgbClr val="33439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2">
            <a:extLst>
              <a:ext uri="{FF2B5EF4-FFF2-40B4-BE49-F238E27FC236}">
                <a16:creationId xmlns:a16="http://schemas.microsoft.com/office/drawing/2014/main" id="{80BA0201-B27A-4D8C-9890-61C85ACA92F1}"/>
              </a:ext>
            </a:extLst>
          </p:cNvPr>
          <p:cNvGrpSpPr>
            <a:grpSpLocks noChangeAspect="1"/>
          </p:cNvGrpSpPr>
          <p:nvPr/>
        </p:nvGrpSpPr>
        <p:grpSpPr bwMode="auto">
          <a:xfrm>
            <a:off x="7270604" y="136524"/>
            <a:ext cx="1729758" cy="719540"/>
            <a:chOff x="22" y="119"/>
            <a:chExt cx="1316" cy="537"/>
          </a:xfrm>
        </p:grpSpPr>
        <p:pic>
          <p:nvPicPr>
            <p:cNvPr id="13"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26" cstate="print"/>
            <a:srcRect/>
            <a:stretch>
              <a:fillRect/>
            </a:stretch>
          </p:blipFill>
          <p:spPr bwMode="auto">
            <a:xfrm>
              <a:off x="22" y="119"/>
              <a:ext cx="669" cy="180"/>
            </a:xfrm>
            <a:prstGeom prst="rect">
              <a:avLst/>
            </a:prstGeom>
            <a:noFill/>
            <a:ln w="9525">
              <a:noFill/>
              <a:miter lim="800000"/>
              <a:headEnd/>
              <a:tailEnd/>
            </a:ln>
          </p:spPr>
        </p:pic>
        <p:pic>
          <p:nvPicPr>
            <p:cNvPr id="14"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27" cstate="print"/>
            <a:srcRect/>
            <a:stretch>
              <a:fillRect/>
            </a:stretch>
          </p:blipFill>
          <p:spPr bwMode="auto">
            <a:xfrm>
              <a:off x="726" y="119"/>
              <a:ext cx="612" cy="163"/>
            </a:xfrm>
            <a:prstGeom prst="rect">
              <a:avLst/>
            </a:prstGeom>
            <a:noFill/>
            <a:ln w="9525">
              <a:noFill/>
              <a:miter lim="800000"/>
              <a:headEnd/>
              <a:tailEnd/>
            </a:ln>
          </p:spPr>
        </p:pic>
        <p:pic>
          <p:nvPicPr>
            <p:cNvPr id="15"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28" cstate="print"/>
            <a:srcRect/>
            <a:stretch>
              <a:fillRect/>
            </a:stretch>
          </p:blipFill>
          <p:spPr bwMode="auto">
            <a:xfrm>
              <a:off x="22" y="346"/>
              <a:ext cx="628" cy="310"/>
            </a:xfrm>
            <a:prstGeom prst="rect">
              <a:avLst/>
            </a:prstGeom>
            <a:noFill/>
            <a:ln w="9525">
              <a:noFill/>
              <a:miter lim="800000"/>
              <a:headEnd/>
              <a:tailEnd/>
            </a:ln>
          </p:spPr>
        </p:pic>
        <p:pic>
          <p:nvPicPr>
            <p:cNvPr id="16"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29" cstate="print"/>
            <a:srcRect/>
            <a:stretch>
              <a:fillRect/>
            </a:stretch>
          </p:blipFill>
          <p:spPr bwMode="auto">
            <a:xfrm>
              <a:off x="713" y="316"/>
              <a:ext cx="579" cy="302"/>
            </a:xfrm>
            <a:prstGeom prst="rect">
              <a:avLst/>
            </a:prstGeom>
            <a:noFill/>
            <a:ln w="9525">
              <a:noFill/>
              <a:miter lim="800000"/>
              <a:headEnd/>
              <a:tailEnd/>
            </a:ln>
          </p:spPr>
        </p:pic>
      </p:grpSp>
      <p:pic>
        <p:nvPicPr>
          <p:cNvPr id="17" name="Picture 2">
            <a:extLst>
              <a:ext uri="{FF2B5EF4-FFF2-40B4-BE49-F238E27FC236}">
                <a16:creationId xmlns:a16="http://schemas.microsoft.com/office/drawing/2014/main" id="{8CFA1CFF-9500-453C-8C9C-EC4D0FB13170}"/>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6066" y="6257464"/>
            <a:ext cx="1728192" cy="562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0" name="Straight Connector 19">
            <a:extLst>
              <a:ext uri="{FF2B5EF4-FFF2-40B4-BE49-F238E27FC236}">
                <a16:creationId xmlns:a16="http://schemas.microsoft.com/office/drawing/2014/main" id="{55D4DB00-70DF-4802-A217-E5CF1501ED8B}"/>
              </a:ext>
            </a:extLst>
          </p:cNvPr>
          <p:cNvCxnSpPr/>
          <p:nvPr/>
        </p:nvCxnSpPr>
        <p:spPr>
          <a:xfrm>
            <a:off x="122224"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F2BEF58-87AD-4810-B05B-3763CAD1F023}"/>
              </a:ext>
            </a:extLst>
          </p:cNvPr>
          <p:cNvCxnSpPr/>
          <p:nvPr/>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77ECD89-8DB9-4C68-8296-6F35EF846C6F}"/>
              </a:ext>
            </a:extLst>
          </p:cNvPr>
          <p:cNvCxnSpPr/>
          <p:nvPr/>
        </p:nvCxnSpPr>
        <p:spPr>
          <a:xfrm>
            <a:off x="119050" y="987387"/>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A0E6322-2F86-4F18-AD18-C1A00B9CE1FB}"/>
              </a:ext>
            </a:extLst>
          </p:cNvPr>
          <p:cNvCxnSpPr/>
          <p:nvPr/>
        </p:nvCxnSpPr>
        <p:spPr>
          <a:xfrm>
            <a:off x="122522"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25925" y="79512"/>
            <a:ext cx="6998444" cy="361175"/>
          </a:xfrm>
          <a:prstGeom prst="rect">
            <a:avLst/>
          </a:prstGeom>
        </p:spPr>
        <p:txBody>
          <a:bodyPr vert="horz" lIns="91440" tIns="45720" rIns="91440" bIns="45720" rtlCol="0" anchor="ctr">
            <a:normAutofit/>
          </a:bodyPr>
          <a:lstStyle/>
          <a:p>
            <a:endParaRPr lang="en-GB" noProof="0" dirty="0"/>
          </a:p>
        </p:txBody>
      </p:sp>
      <p:sp>
        <p:nvSpPr>
          <p:cNvPr id="4"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7" name="Slide Number Placeholder 26"/>
          <p:cNvSpPr>
            <a:spLocks noGrp="1"/>
          </p:cNvSpPr>
          <p:nvPr>
            <p:ph type="sldNum" sz="quarter" idx="4"/>
          </p:nvPr>
        </p:nvSpPr>
        <p:spPr>
          <a:xfrm>
            <a:off x="8519150" y="6390853"/>
            <a:ext cx="490854"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23CA5CCF-30AF-4EFE-90DE-B1A0B781E242}" type="slidenum">
              <a:rPr lang="en-GB" noProof="0" smtClean="0"/>
              <a:pPr/>
              <a:t>‹nr.›</a:t>
            </a:fld>
            <a:endParaRPr lang="en-GB" noProof="0"/>
          </a:p>
        </p:txBody>
      </p:sp>
    </p:spTree>
    <p:extLst>
      <p:ext uri="{BB962C8B-B14F-4D97-AF65-F5344CB8AC3E}">
        <p14:creationId xmlns:p14="http://schemas.microsoft.com/office/powerpoint/2010/main" val="177953041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47" r:id="rId6"/>
    <p:sldLayoutId id="2147483750"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 id="2147483737" r:id="rId18"/>
    <p:sldLayoutId id="2147483738" r:id="rId19"/>
    <p:sldLayoutId id="2147483739" r:id="rId20"/>
    <p:sldLayoutId id="2147483740" r:id="rId21"/>
    <p:sldLayoutId id="2147483743" r:id="rId22"/>
    <p:sldLayoutId id="2147483745" r:id="rId23"/>
    <p:sldLayoutId id="2147483748" r:id="rId24"/>
  </p:sldLayoutIdLst>
  <p:hf hdr="0" ftr="0" dt="0"/>
  <p:txStyles>
    <p:titleStyle>
      <a:lvl1pPr algn="l" defTabSz="914400" rtl="0" eaLnBrk="1" latinLnBrk="0" hangingPunct="1">
        <a:lnSpc>
          <a:spcPct val="90000"/>
        </a:lnSpc>
        <a:spcBef>
          <a:spcPct val="0"/>
        </a:spcBef>
        <a:buNone/>
        <a:defRPr sz="2400" b="1" kern="1200">
          <a:solidFill>
            <a:srgbClr val="334390"/>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lnSpc>
          <a:spcPct val="90000"/>
        </a:lnSpc>
        <a:spcBef>
          <a:spcPts val="1000"/>
        </a:spcBef>
        <a:buSzPct val="100000"/>
        <a:buFont typeface="Arial" panose="020B0604020202020204" pitchFamily="34" charset="0"/>
        <a:buChar char="I"/>
        <a:defRPr lang="en-US" sz="2400" kern="1200" dirty="0" smtClean="0">
          <a:solidFill>
            <a:srgbClr val="334390"/>
          </a:solidFill>
          <a:latin typeface="Arial" panose="020B0604020202020204" pitchFamily="34" charset="0"/>
          <a:ea typeface="+mn-ea"/>
          <a:cs typeface="Arial" panose="020B0604020202020204" pitchFamily="34" charset="0"/>
        </a:defRPr>
      </a:lvl1pPr>
      <a:lvl2pPr marL="542925" indent="-276225" algn="l" defTabSz="914400" rtl="0" eaLnBrk="1" latinLnBrk="0" hangingPunct="1">
        <a:lnSpc>
          <a:spcPct val="90000"/>
        </a:lnSpc>
        <a:spcBef>
          <a:spcPts val="500"/>
        </a:spcBef>
        <a:buFont typeface="Wingdings" panose="05000000000000000000" pitchFamily="2" charset="2"/>
        <a:buChar char="§"/>
        <a:defRPr lang="en-US" sz="2000" kern="1200" dirty="0" smtClean="0">
          <a:solidFill>
            <a:srgbClr val="334390"/>
          </a:solidFill>
          <a:latin typeface="Arial" panose="020B0604020202020204" pitchFamily="34" charset="0"/>
          <a:ea typeface="+mn-ea"/>
          <a:cs typeface="Arial" panose="020B0604020202020204" pitchFamily="34" charset="0"/>
        </a:defRPr>
      </a:lvl2pPr>
      <a:lvl3pPr marL="809625" indent="-266700" algn="l" defTabSz="914400" rtl="0" eaLnBrk="1" latinLnBrk="0" hangingPunct="1">
        <a:lnSpc>
          <a:spcPct val="90000"/>
        </a:lnSpc>
        <a:spcBef>
          <a:spcPts val="500"/>
        </a:spcBef>
        <a:buFont typeface="Arial" panose="020B0604020202020204" pitchFamily="34" charset="0"/>
        <a:buChar char="•"/>
        <a:defRPr lang="en-US" sz="1800" kern="1200" dirty="0" smtClean="0">
          <a:solidFill>
            <a:srgbClr val="334390"/>
          </a:solidFill>
          <a:latin typeface="Arial" panose="020B0604020202020204" pitchFamily="34" charset="0"/>
          <a:ea typeface="+mn-ea"/>
          <a:cs typeface="Arial" panose="020B0604020202020204" pitchFamily="34" charset="0"/>
        </a:defRPr>
      </a:lvl3pPr>
      <a:lvl4pPr marL="1076325" indent="-266700" algn="l" defTabSz="914400" rtl="0" eaLnBrk="1" latinLnBrk="0" hangingPunct="1">
        <a:lnSpc>
          <a:spcPct val="90000"/>
        </a:lnSpc>
        <a:spcBef>
          <a:spcPts val="500"/>
        </a:spcBef>
        <a:buFont typeface="Symbol" panose="05050102010706020507" pitchFamily="18" charset="2"/>
        <a:buChar char="-"/>
        <a:defRPr lang="en-US" sz="1600" kern="1200" dirty="0" smtClean="0">
          <a:solidFill>
            <a:srgbClr val="334390"/>
          </a:solidFill>
          <a:latin typeface="Arial" panose="020B0604020202020204" pitchFamily="34" charset="0"/>
          <a:ea typeface="+mn-ea"/>
          <a:cs typeface="Arial" panose="020B0604020202020204" pitchFamily="34" charset="0"/>
        </a:defRPr>
      </a:lvl4pPr>
      <a:lvl5pPr marL="1343025" indent="-266700" algn="l" defTabSz="914400" rtl="0" eaLnBrk="1" latinLnBrk="0" hangingPunct="1">
        <a:lnSpc>
          <a:spcPct val="90000"/>
        </a:lnSpc>
        <a:spcBef>
          <a:spcPts val="500"/>
        </a:spcBef>
        <a:buFont typeface="Arial" panose="020B0604020202020204" pitchFamily="34" charset="0"/>
        <a:buChar char="•"/>
        <a:tabLst>
          <a:tab pos="1438275" algn="l"/>
        </a:tabLst>
        <a:defRPr lang="en-GB" sz="1400" kern="1200" dirty="0" smtClean="0">
          <a:solidFill>
            <a:srgbClr val="33439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2">
            <a:extLst>
              <a:ext uri="{FF2B5EF4-FFF2-40B4-BE49-F238E27FC236}">
                <a16:creationId xmlns:a16="http://schemas.microsoft.com/office/drawing/2014/main" id="{80BA0201-B27A-4D8C-9890-61C85ACA92F1}"/>
              </a:ext>
            </a:extLst>
          </p:cNvPr>
          <p:cNvGrpSpPr>
            <a:grpSpLocks noChangeAspect="1"/>
          </p:cNvGrpSpPr>
          <p:nvPr/>
        </p:nvGrpSpPr>
        <p:grpSpPr bwMode="auto">
          <a:xfrm>
            <a:off x="7270604" y="136524"/>
            <a:ext cx="1729758" cy="719540"/>
            <a:chOff x="22" y="119"/>
            <a:chExt cx="1316" cy="537"/>
          </a:xfrm>
        </p:grpSpPr>
        <p:pic>
          <p:nvPicPr>
            <p:cNvPr id="13" name="Picture 13">
              <a:extLst>
                <a:ext uri="{FF2B5EF4-FFF2-40B4-BE49-F238E27FC236}">
                  <a16:creationId xmlns:a16="http://schemas.microsoft.com/office/drawing/2014/main" id="{3DEA0875-33EF-4023-A19D-5EB7D2C7819A}"/>
                </a:ext>
              </a:extLst>
            </p:cNvPr>
            <p:cNvPicPr>
              <a:picLocks noChangeAspect="1" noChangeArrowheads="1"/>
            </p:cNvPicPr>
            <p:nvPr userDrawn="1"/>
          </p:nvPicPr>
          <p:blipFill>
            <a:blip r:embed="rId26" cstate="print"/>
            <a:srcRect/>
            <a:stretch>
              <a:fillRect/>
            </a:stretch>
          </p:blipFill>
          <p:spPr bwMode="auto">
            <a:xfrm>
              <a:off x="22" y="119"/>
              <a:ext cx="669" cy="180"/>
            </a:xfrm>
            <a:prstGeom prst="rect">
              <a:avLst/>
            </a:prstGeom>
            <a:noFill/>
            <a:ln w="9525">
              <a:noFill/>
              <a:miter lim="800000"/>
              <a:headEnd/>
              <a:tailEnd/>
            </a:ln>
          </p:spPr>
        </p:pic>
        <p:pic>
          <p:nvPicPr>
            <p:cNvPr id="14" name="Picture 14" descr="~7219883">
              <a:extLst>
                <a:ext uri="{FF2B5EF4-FFF2-40B4-BE49-F238E27FC236}">
                  <a16:creationId xmlns:a16="http://schemas.microsoft.com/office/drawing/2014/main" id="{4F963DC2-213C-4A83-827E-373C631D7B5F}"/>
                </a:ext>
              </a:extLst>
            </p:cNvPr>
            <p:cNvPicPr>
              <a:picLocks noChangeAspect="1" noChangeArrowheads="1"/>
            </p:cNvPicPr>
            <p:nvPr userDrawn="1"/>
          </p:nvPicPr>
          <p:blipFill>
            <a:blip r:embed="rId27" cstate="print"/>
            <a:srcRect/>
            <a:stretch>
              <a:fillRect/>
            </a:stretch>
          </p:blipFill>
          <p:spPr bwMode="auto">
            <a:xfrm>
              <a:off x="726" y="119"/>
              <a:ext cx="612" cy="163"/>
            </a:xfrm>
            <a:prstGeom prst="rect">
              <a:avLst/>
            </a:prstGeom>
            <a:noFill/>
            <a:ln w="9525">
              <a:noFill/>
              <a:miter lim="800000"/>
              <a:headEnd/>
              <a:tailEnd/>
            </a:ln>
          </p:spPr>
        </p:pic>
        <p:pic>
          <p:nvPicPr>
            <p:cNvPr id="15" name="Picture 15" descr="Banque_de_France_logo">
              <a:extLst>
                <a:ext uri="{FF2B5EF4-FFF2-40B4-BE49-F238E27FC236}">
                  <a16:creationId xmlns:a16="http://schemas.microsoft.com/office/drawing/2014/main" id="{2B919E25-89B6-466A-8B84-157C8A02C75E}"/>
                </a:ext>
              </a:extLst>
            </p:cNvPr>
            <p:cNvPicPr>
              <a:picLocks noChangeAspect="1" noChangeArrowheads="1"/>
            </p:cNvPicPr>
            <p:nvPr userDrawn="1"/>
          </p:nvPicPr>
          <p:blipFill>
            <a:blip r:embed="rId28" cstate="print"/>
            <a:srcRect/>
            <a:stretch>
              <a:fillRect/>
            </a:stretch>
          </p:blipFill>
          <p:spPr bwMode="auto">
            <a:xfrm>
              <a:off x="22" y="346"/>
              <a:ext cx="628" cy="310"/>
            </a:xfrm>
            <a:prstGeom prst="rect">
              <a:avLst/>
            </a:prstGeom>
            <a:noFill/>
            <a:ln w="9525">
              <a:noFill/>
              <a:miter lim="800000"/>
              <a:headEnd/>
              <a:tailEnd/>
            </a:ln>
          </p:spPr>
        </p:pic>
        <p:pic>
          <p:nvPicPr>
            <p:cNvPr id="16" name="Picture 16" descr="http://portal3.inet.bundesbank.de/Content/de/Zentrale/K__Kommunikation/Kommunikation/CorporateIdentity/__bmp__3farbig,property=publicationFile.bmp">
              <a:extLst>
                <a:ext uri="{FF2B5EF4-FFF2-40B4-BE49-F238E27FC236}">
                  <a16:creationId xmlns:a16="http://schemas.microsoft.com/office/drawing/2014/main" id="{821CEEAA-90A5-4277-A5C1-AF4CA4A4DB23}"/>
                </a:ext>
              </a:extLst>
            </p:cNvPr>
            <p:cNvPicPr>
              <a:picLocks noChangeAspect="1" noChangeArrowheads="1"/>
            </p:cNvPicPr>
            <p:nvPr userDrawn="1"/>
          </p:nvPicPr>
          <p:blipFill>
            <a:blip r:embed="rId29" cstate="print"/>
            <a:srcRect/>
            <a:stretch>
              <a:fillRect/>
            </a:stretch>
          </p:blipFill>
          <p:spPr bwMode="auto">
            <a:xfrm>
              <a:off x="713" y="316"/>
              <a:ext cx="579" cy="302"/>
            </a:xfrm>
            <a:prstGeom prst="rect">
              <a:avLst/>
            </a:prstGeom>
            <a:noFill/>
            <a:ln w="9525">
              <a:noFill/>
              <a:miter lim="800000"/>
              <a:headEnd/>
              <a:tailEnd/>
            </a:ln>
          </p:spPr>
        </p:pic>
      </p:grpSp>
      <p:pic>
        <p:nvPicPr>
          <p:cNvPr id="17" name="Picture 2">
            <a:extLst>
              <a:ext uri="{FF2B5EF4-FFF2-40B4-BE49-F238E27FC236}">
                <a16:creationId xmlns:a16="http://schemas.microsoft.com/office/drawing/2014/main" id="{8CFA1CFF-9500-453C-8C9C-EC4D0FB13170}"/>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6066" y="6257464"/>
            <a:ext cx="1728192" cy="562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0" name="Straight Connector 19">
            <a:extLst>
              <a:ext uri="{FF2B5EF4-FFF2-40B4-BE49-F238E27FC236}">
                <a16:creationId xmlns:a16="http://schemas.microsoft.com/office/drawing/2014/main" id="{55D4DB00-70DF-4802-A217-E5CF1501ED8B}"/>
              </a:ext>
            </a:extLst>
          </p:cNvPr>
          <p:cNvCxnSpPr/>
          <p:nvPr/>
        </p:nvCxnSpPr>
        <p:spPr>
          <a:xfrm>
            <a:off x="122224" y="6267449"/>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F2BEF58-87AD-4810-B05B-3763CAD1F023}"/>
              </a:ext>
            </a:extLst>
          </p:cNvPr>
          <p:cNvCxnSpPr/>
          <p:nvPr/>
        </p:nvCxnSpPr>
        <p:spPr>
          <a:xfrm>
            <a:off x="119050" y="952455"/>
            <a:ext cx="8901113" cy="0"/>
          </a:xfrm>
          <a:prstGeom prst="line">
            <a:avLst/>
          </a:prstGeom>
          <a:ln w="38100">
            <a:solidFill>
              <a:srgbClr val="33439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77ECD89-8DB9-4C68-8296-6F35EF846C6F}"/>
              </a:ext>
            </a:extLst>
          </p:cNvPr>
          <p:cNvCxnSpPr/>
          <p:nvPr/>
        </p:nvCxnSpPr>
        <p:spPr>
          <a:xfrm>
            <a:off x="119050" y="987387"/>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A0E6322-2F86-4F18-AD18-C1A00B9CE1FB}"/>
              </a:ext>
            </a:extLst>
          </p:cNvPr>
          <p:cNvCxnSpPr/>
          <p:nvPr/>
        </p:nvCxnSpPr>
        <p:spPr>
          <a:xfrm>
            <a:off x="122522" y="6240954"/>
            <a:ext cx="8901113" cy="0"/>
          </a:xfrm>
          <a:prstGeom prst="line">
            <a:avLst/>
          </a:prstGeom>
          <a:ln w="38100">
            <a:solidFill>
              <a:srgbClr val="F47202"/>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25925" y="79512"/>
            <a:ext cx="6998444" cy="361175"/>
          </a:xfrm>
          <a:prstGeom prst="rect">
            <a:avLst/>
          </a:prstGeom>
        </p:spPr>
        <p:txBody>
          <a:bodyPr vert="horz" lIns="91440" tIns="45720" rIns="91440" bIns="45720" rtlCol="0" anchor="ctr">
            <a:normAutofit/>
          </a:bodyPr>
          <a:lstStyle/>
          <a:p>
            <a:endParaRPr lang="en-GB" noProof="0" dirty="0"/>
          </a:p>
        </p:txBody>
      </p:sp>
      <p:sp>
        <p:nvSpPr>
          <p:cNvPr id="4" name="Text Placeholder 3"/>
          <p:cNvSpPr>
            <a:spLocks noGrp="1"/>
          </p:cNvSpPr>
          <p:nvPr>
            <p:ph type="body" idx="1"/>
          </p:nvPr>
        </p:nvSpPr>
        <p:spPr>
          <a:xfrm>
            <a:off x="125924" y="1099268"/>
            <a:ext cx="8894239" cy="5039139"/>
          </a:xfrm>
          <a:prstGeom prst="rect">
            <a:avLst/>
          </a:prstGeom>
        </p:spPr>
        <p:txBody>
          <a:bodyPr vert="horz" lIns="91440" tIns="45720" rIns="91440" bIns="45720" rtlCol="0">
            <a:norm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7" name="Slide Number Placeholder 26"/>
          <p:cNvSpPr>
            <a:spLocks noGrp="1"/>
          </p:cNvSpPr>
          <p:nvPr>
            <p:ph type="sldNum" sz="quarter" idx="4"/>
          </p:nvPr>
        </p:nvSpPr>
        <p:spPr>
          <a:xfrm>
            <a:off x="8519150" y="6390853"/>
            <a:ext cx="490854"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23CA5CCF-30AF-4EFE-90DE-B1A0B781E242}" type="slidenum">
              <a:rPr lang="en-GB" noProof="0" smtClean="0"/>
              <a:pPr/>
              <a:t>‹nr.›</a:t>
            </a:fld>
            <a:endParaRPr lang="en-GB" noProof="0" dirty="0"/>
          </a:p>
        </p:txBody>
      </p:sp>
    </p:spTree>
    <p:extLst>
      <p:ext uri="{BB962C8B-B14F-4D97-AF65-F5344CB8AC3E}">
        <p14:creationId xmlns:p14="http://schemas.microsoft.com/office/powerpoint/2010/main" val="230541854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 id="2147483771" r:id="rId18"/>
    <p:sldLayoutId id="2147483772" r:id="rId19"/>
    <p:sldLayoutId id="2147483773" r:id="rId20"/>
    <p:sldLayoutId id="2147483774" r:id="rId21"/>
    <p:sldLayoutId id="2147483775" r:id="rId22"/>
    <p:sldLayoutId id="2147483776" r:id="rId23"/>
    <p:sldLayoutId id="2147483777" r:id="rId24"/>
  </p:sldLayoutIdLst>
  <p:hf hdr="0" ftr="0" dt="0"/>
  <p:txStyles>
    <p:titleStyle>
      <a:lvl1pPr algn="l" defTabSz="914400" rtl="0" eaLnBrk="1" latinLnBrk="0" hangingPunct="1">
        <a:lnSpc>
          <a:spcPct val="90000"/>
        </a:lnSpc>
        <a:spcBef>
          <a:spcPct val="0"/>
        </a:spcBef>
        <a:buNone/>
        <a:defRPr sz="2400" b="1" kern="1200">
          <a:solidFill>
            <a:srgbClr val="334390"/>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lnSpc>
          <a:spcPct val="90000"/>
        </a:lnSpc>
        <a:spcBef>
          <a:spcPts val="1000"/>
        </a:spcBef>
        <a:buSzPct val="100000"/>
        <a:buFont typeface="Arial" panose="020B0604020202020204" pitchFamily="34" charset="0"/>
        <a:buChar char="I"/>
        <a:defRPr lang="en-US" sz="2400" kern="1200" dirty="0" smtClean="0">
          <a:solidFill>
            <a:srgbClr val="334390"/>
          </a:solidFill>
          <a:latin typeface="Arial" panose="020B0604020202020204" pitchFamily="34" charset="0"/>
          <a:ea typeface="+mn-ea"/>
          <a:cs typeface="Arial" panose="020B0604020202020204" pitchFamily="34" charset="0"/>
        </a:defRPr>
      </a:lvl1pPr>
      <a:lvl2pPr marL="542925" indent="-276225" algn="l" defTabSz="914400" rtl="0" eaLnBrk="1" latinLnBrk="0" hangingPunct="1">
        <a:lnSpc>
          <a:spcPct val="90000"/>
        </a:lnSpc>
        <a:spcBef>
          <a:spcPts val="500"/>
        </a:spcBef>
        <a:buFont typeface="Wingdings" panose="05000000000000000000" pitchFamily="2" charset="2"/>
        <a:buChar char="§"/>
        <a:defRPr lang="en-US" sz="2000" kern="1200" dirty="0" smtClean="0">
          <a:solidFill>
            <a:srgbClr val="334390"/>
          </a:solidFill>
          <a:latin typeface="Arial" panose="020B0604020202020204" pitchFamily="34" charset="0"/>
          <a:ea typeface="+mn-ea"/>
          <a:cs typeface="Arial" panose="020B0604020202020204" pitchFamily="34" charset="0"/>
        </a:defRPr>
      </a:lvl2pPr>
      <a:lvl3pPr marL="809625" indent="-266700" algn="l" defTabSz="914400" rtl="0" eaLnBrk="1" latinLnBrk="0" hangingPunct="1">
        <a:lnSpc>
          <a:spcPct val="90000"/>
        </a:lnSpc>
        <a:spcBef>
          <a:spcPts val="500"/>
        </a:spcBef>
        <a:buFont typeface="Arial" panose="020B0604020202020204" pitchFamily="34" charset="0"/>
        <a:buChar char="•"/>
        <a:defRPr lang="en-US" sz="1800" kern="1200" dirty="0" smtClean="0">
          <a:solidFill>
            <a:srgbClr val="334390"/>
          </a:solidFill>
          <a:latin typeface="Arial" panose="020B0604020202020204" pitchFamily="34" charset="0"/>
          <a:ea typeface="+mn-ea"/>
          <a:cs typeface="Arial" panose="020B0604020202020204" pitchFamily="34" charset="0"/>
        </a:defRPr>
      </a:lvl3pPr>
      <a:lvl4pPr marL="1076325" indent="-266700" algn="l" defTabSz="914400" rtl="0" eaLnBrk="1" latinLnBrk="0" hangingPunct="1">
        <a:lnSpc>
          <a:spcPct val="90000"/>
        </a:lnSpc>
        <a:spcBef>
          <a:spcPts val="500"/>
        </a:spcBef>
        <a:buFont typeface="Symbol" panose="05050102010706020507" pitchFamily="18" charset="2"/>
        <a:buChar char="-"/>
        <a:defRPr lang="en-US" sz="1600" kern="1200" dirty="0" smtClean="0">
          <a:solidFill>
            <a:srgbClr val="334390"/>
          </a:solidFill>
          <a:latin typeface="Arial" panose="020B0604020202020204" pitchFamily="34" charset="0"/>
          <a:ea typeface="+mn-ea"/>
          <a:cs typeface="Arial" panose="020B0604020202020204" pitchFamily="34" charset="0"/>
        </a:defRPr>
      </a:lvl4pPr>
      <a:lvl5pPr marL="1343025" indent="-266700" algn="l" defTabSz="914400" rtl="0" eaLnBrk="1" latinLnBrk="0" hangingPunct="1">
        <a:lnSpc>
          <a:spcPct val="90000"/>
        </a:lnSpc>
        <a:spcBef>
          <a:spcPts val="500"/>
        </a:spcBef>
        <a:buFont typeface="Arial" panose="020B0604020202020204" pitchFamily="34" charset="0"/>
        <a:buChar char="•"/>
        <a:tabLst>
          <a:tab pos="1438275" algn="l"/>
        </a:tabLst>
        <a:defRPr lang="en-GB" sz="1400" kern="1200" dirty="0" smtClean="0">
          <a:solidFill>
            <a:srgbClr val="33439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t2@target-ssp.eu" TargetMode="Externa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5.xml"/><Relationship Id="rId5" Type="http://schemas.openxmlformats.org/officeDocument/2006/relationships/hyperlink" Target="mailto:t2-test@target-ssp.eu" TargetMode="External"/><Relationship Id="rId4" Type="http://schemas.openxmlformats.org/officeDocument/2006/relationships/hyperlink" Target="mailto:t2@target-ssp.eu" TargetMode="External"/></Relationships>
</file>

<file path=ppt/slides/_rels/slide2.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slideLayout" Target="../slideLayouts/slideLayout25.xml"/><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tags" Target="../tags/tag15.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cid:image001.png@01D79D9F.6A7B37E0" TargetMode="External"/><Relationship Id="rId2" Type="http://schemas.openxmlformats.org/officeDocument/2006/relationships/image" Target="../media/image6.png"/><Relationship Id="rId1" Type="http://schemas.openxmlformats.org/officeDocument/2006/relationships/slideLayout" Target="../slideLayouts/slideLayout2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en-GB" dirty="0"/>
              <a:t>T2-T2S </a:t>
            </a:r>
            <a:br>
              <a:rPr lang="en-GB" dirty="0"/>
            </a:br>
            <a:r>
              <a:rPr lang="en-US" altLang="en-US" dirty="0"/>
              <a:t>Connecting to the </a:t>
            </a:r>
            <a:r>
              <a:rPr lang="en-US" altLang="en-US" dirty="0" err="1"/>
              <a:t>Eurosystem</a:t>
            </a:r>
            <a:r>
              <a:rPr lang="en-US" altLang="en-US" dirty="0"/>
              <a:t> Single Market Infrastructure Gateway</a:t>
            </a:r>
            <a:br>
              <a:rPr lang="en-GB" dirty="0"/>
            </a:br>
            <a:endParaRPr lang="en-GB" dirty="0"/>
          </a:p>
        </p:txBody>
      </p:sp>
      <p:sp>
        <p:nvSpPr>
          <p:cNvPr id="4" name="Textplatzhalter 3"/>
          <p:cNvSpPr>
            <a:spLocks noGrp="1"/>
          </p:cNvSpPr>
          <p:nvPr>
            <p:ph type="body" sz="quarter" idx="11"/>
          </p:nvPr>
        </p:nvSpPr>
        <p:spPr/>
        <p:txBody>
          <a:bodyPr>
            <a:normAutofit/>
          </a:bodyPr>
          <a:lstStyle/>
          <a:p>
            <a:r>
              <a:rPr lang="en-GB" dirty="0"/>
              <a:t>3 May 2022</a:t>
            </a:r>
          </a:p>
        </p:txBody>
      </p:sp>
      <p:sp>
        <p:nvSpPr>
          <p:cNvPr id="5" name="Textplatzhalter 4"/>
          <p:cNvSpPr>
            <a:spLocks noGrp="1"/>
          </p:cNvSpPr>
          <p:nvPr>
            <p:ph type="body" sz="quarter" idx="12"/>
          </p:nvPr>
        </p:nvSpPr>
        <p:spPr>
          <a:xfrm>
            <a:off x="119063" y="3439424"/>
            <a:ext cx="8901112" cy="1332601"/>
          </a:xfrm>
        </p:spPr>
        <p:txBody>
          <a:bodyPr>
            <a:normAutofit/>
          </a:bodyPr>
          <a:lstStyle/>
          <a:p>
            <a:r>
              <a:rPr lang="en-GB" i="1" dirty="0"/>
              <a:t>Update on connectivity testing Prod </a:t>
            </a:r>
            <a:endParaRPr lang="en-GB" sz="3200" dirty="0"/>
          </a:p>
        </p:txBody>
      </p:sp>
    </p:spTree>
    <p:extLst>
      <p:ext uri="{BB962C8B-B14F-4D97-AF65-F5344CB8AC3E}">
        <p14:creationId xmlns:p14="http://schemas.microsoft.com/office/powerpoint/2010/main" val="2322235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23CA5CCF-30AF-4EFE-90DE-B1A0B781E242}" type="slidenum">
              <a:rPr lang="en-GB" smtClean="0"/>
              <a:pPr/>
              <a:t>9</a:t>
            </a:fld>
            <a:endParaRPr lang="en-GB" dirty="0"/>
          </a:p>
        </p:txBody>
      </p:sp>
      <p:sp>
        <p:nvSpPr>
          <p:cNvPr id="4" name="Titolo 3"/>
          <p:cNvSpPr>
            <a:spLocks noGrp="1"/>
          </p:cNvSpPr>
          <p:nvPr>
            <p:ph type="title"/>
          </p:nvPr>
        </p:nvSpPr>
        <p:spPr/>
        <p:txBody>
          <a:bodyPr>
            <a:normAutofit fontScale="90000"/>
          </a:bodyPr>
          <a:lstStyle/>
          <a:p>
            <a:r>
              <a:rPr lang="en-GB" dirty="0"/>
              <a:t>T2-T2S connecting to ESMIG Prod</a:t>
            </a:r>
            <a:endParaRPr lang="it-IT" dirty="0"/>
          </a:p>
        </p:txBody>
      </p:sp>
      <p:sp>
        <p:nvSpPr>
          <p:cNvPr id="5" name="Segnaposto testo 4"/>
          <p:cNvSpPr>
            <a:spLocks noGrp="1"/>
          </p:cNvSpPr>
          <p:nvPr>
            <p:ph type="body" sz="quarter" idx="11"/>
          </p:nvPr>
        </p:nvSpPr>
        <p:spPr/>
        <p:txBody>
          <a:bodyPr/>
          <a:lstStyle/>
          <a:p>
            <a:r>
              <a:rPr lang="it-IT" dirty="0"/>
              <a:t>4 - </a:t>
            </a:r>
            <a:r>
              <a:rPr lang="en-GB" altLang="en-US" dirty="0"/>
              <a:t>Probe pages – SWIFT </a:t>
            </a:r>
            <a:r>
              <a:rPr lang="en-GB" altLang="en-US" dirty="0" err="1"/>
              <a:t>url</a:t>
            </a:r>
            <a:endParaRPr lang="en-GB" altLang="en-US" dirty="0"/>
          </a:p>
          <a:p>
            <a:endParaRPr lang="it-IT" dirty="0"/>
          </a:p>
        </p:txBody>
      </p:sp>
      <p:grpSp>
        <p:nvGrpSpPr>
          <p:cNvPr id="9" name="Gruppo 8"/>
          <p:cNvGrpSpPr/>
          <p:nvPr/>
        </p:nvGrpSpPr>
        <p:grpSpPr>
          <a:xfrm>
            <a:off x="1567315" y="1240168"/>
            <a:ext cx="6480720" cy="2188832"/>
            <a:chOff x="1403648" y="5670800"/>
            <a:chExt cx="5544616" cy="1355435"/>
          </a:xfrm>
          <a:noFill/>
        </p:grpSpPr>
        <p:sp>
          <p:nvSpPr>
            <p:cNvPr id="10" name="Rettangolo arrotondato 9"/>
            <p:cNvSpPr/>
            <p:nvPr/>
          </p:nvSpPr>
          <p:spPr>
            <a:xfrm>
              <a:off x="1403648" y="5670800"/>
              <a:ext cx="5544616" cy="1355435"/>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sellaDiTesto 10"/>
            <p:cNvSpPr txBox="1"/>
            <p:nvPr/>
          </p:nvSpPr>
          <p:spPr>
            <a:xfrm>
              <a:off x="1958110" y="5710538"/>
              <a:ext cx="4824536" cy="619539"/>
            </a:xfrm>
            <a:prstGeom prst="rect">
              <a:avLst/>
            </a:prstGeom>
            <a:grpFill/>
          </p:spPr>
          <p:txBody>
            <a:bodyPr wrap="square" rtlCol="0">
              <a:spAutoFit/>
            </a:bodyPr>
            <a:lstStyle/>
            <a:p>
              <a:r>
                <a:rPr lang="en-US" sz="1400" b="1" dirty="0">
                  <a:latin typeface="Calibri" panose="020F0502020204030204" pitchFamily="34" charset="0"/>
                  <a:cs typeface="Calibri" panose="020F0502020204030204" pitchFamily="34" charset="0"/>
                </a:rPr>
                <a:t>SWIFT Non Authenticated Probe pages</a:t>
              </a:r>
              <a:r>
                <a:rPr lang="en-US" sz="1200" dirty="0">
                  <a:latin typeface="Calibri" panose="020F0502020204030204" pitchFamily="34" charset="0"/>
                  <a:cs typeface="Calibri" panose="020F0502020204030204" pitchFamily="34" charset="0"/>
                </a:rPr>
                <a:t>:</a:t>
              </a:r>
              <a:br>
                <a:rPr lang="en-US" sz="1200" dirty="0">
                  <a:latin typeface="Calibri" panose="020F0502020204030204" pitchFamily="34" charset="0"/>
                  <a:cs typeface="Calibri" panose="020F0502020204030204" pitchFamily="34" charset="0"/>
                </a:rPr>
              </a:br>
              <a:endParaRPr lang="en-US" sz="1200" dirty="0">
                <a:latin typeface="Calibri" panose="020F0502020204030204" pitchFamily="34" charset="0"/>
                <a:cs typeface="Calibri" panose="020F0502020204030204" pitchFamily="34" charset="0"/>
              </a:endParaRPr>
            </a:p>
            <a:p>
              <a:endParaRPr lang="en-US" sz="1200" b="1" i="1" dirty="0">
                <a:latin typeface="Calibri" panose="020F0502020204030204" pitchFamily="34" charset="0"/>
                <a:cs typeface="Calibri" panose="020F0502020204030204" pitchFamily="34" charset="0"/>
              </a:endParaRPr>
            </a:p>
            <a:p>
              <a:endParaRPr lang="en-US" sz="1200" b="1" i="1"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p:txBody>
        </p:sp>
      </p:grpSp>
      <p:grpSp>
        <p:nvGrpSpPr>
          <p:cNvPr id="12" name="Gruppo 11"/>
          <p:cNvGrpSpPr/>
          <p:nvPr/>
        </p:nvGrpSpPr>
        <p:grpSpPr>
          <a:xfrm>
            <a:off x="1567315" y="3743316"/>
            <a:ext cx="6480720" cy="2209428"/>
            <a:chOff x="1403648" y="5670800"/>
            <a:chExt cx="5544616" cy="1330155"/>
          </a:xfrm>
          <a:noFill/>
        </p:grpSpPr>
        <p:sp>
          <p:nvSpPr>
            <p:cNvPr id="13" name="Rettangolo arrotondato 12"/>
            <p:cNvSpPr/>
            <p:nvPr/>
          </p:nvSpPr>
          <p:spPr>
            <a:xfrm>
              <a:off x="1403648" y="5670800"/>
              <a:ext cx="5544616" cy="1330155"/>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asellaDiTesto 13"/>
            <p:cNvSpPr txBox="1"/>
            <p:nvPr/>
          </p:nvSpPr>
          <p:spPr>
            <a:xfrm>
              <a:off x="1958110" y="5710539"/>
              <a:ext cx="4824536" cy="559153"/>
            </a:xfrm>
            <a:prstGeom prst="rect">
              <a:avLst/>
            </a:prstGeom>
            <a:grpFill/>
          </p:spPr>
          <p:txBody>
            <a:bodyPr wrap="square" rtlCol="0">
              <a:spAutoFit/>
            </a:bodyPr>
            <a:lstStyle/>
            <a:p>
              <a:r>
                <a:rPr lang="en-US" sz="1400" b="1" dirty="0">
                  <a:latin typeface="Calibri" panose="020F0502020204030204" pitchFamily="34" charset="0"/>
                  <a:cs typeface="Calibri" panose="020F0502020204030204" pitchFamily="34" charset="0"/>
                </a:rPr>
                <a:t>SWIFT Authenticated Probe pages </a:t>
              </a:r>
              <a:r>
                <a:rPr lang="en-US" sz="1200" dirty="0">
                  <a:latin typeface="Calibri" panose="020F0502020204030204" pitchFamily="34" charset="0"/>
                  <a:cs typeface="Calibri" panose="020F0502020204030204" pitchFamily="34" charset="0"/>
                </a:rPr>
                <a:t>:</a:t>
              </a:r>
            </a:p>
            <a:p>
              <a:br>
                <a:rPr lang="en-US" sz="1200" dirty="0">
                  <a:solidFill>
                    <a:schemeClr val="bg2">
                      <a:lumMod val="75000"/>
                    </a:schemeClr>
                  </a:solidFill>
                  <a:latin typeface="Calibri" panose="020F0502020204030204" pitchFamily="34" charset="0"/>
                  <a:cs typeface="Calibri" panose="020F0502020204030204" pitchFamily="34" charset="0"/>
                </a:rPr>
              </a:br>
              <a:endParaRPr lang="en-US" sz="1200" b="1" i="1" dirty="0">
                <a:solidFill>
                  <a:schemeClr val="bg2">
                    <a:lumMod val="75000"/>
                  </a:schemeClr>
                </a:solidFill>
                <a:latin typeface="Calibri" panose="020F0502020204030204" pitchFamily="34" charset="0"/>
                <a:cs typeface="Calibri" panose="020F0502020204030204" pitchFamily="34" charset="0"/>
              </a:endParaRPr>
            </a:p>
            <a:p>
              <a:endParaRPr lang="en-US" sz="1200" dirty="0">
                <a:solidFill>
                  <a:schemeClr val="tx1">
                    <a:lumMod val="65000"/>
                    <a:lumOff val="35000"/>
                  </a:schemeClr>
                </a:solidFill>
                <a:latin typeface="Calibri" panose="020F0502020204030204" pitchFamily="34" charset="0"/>
                <a:cs typeface="Calibri" panose="020F0502020204030204" pitchFamily="34" charset="0"/>
              </a:endParaRPr>
            </a:p>
          </p:txBody>
        </p:sp>
      </p:grpSp>
      <p:graphicFrame>
        <p:nvGraphicFramePr>
          <p:cNvPr id="2" name="Tabella 1"/>
          <p:cNvGraphicFramePr>
            <a:graphicFrameLocks noGrp="1"/>
          </p:cNvGraphicFramePr>
          <p:nvPr/>
        </p:nvGraphicFramePr>
        <p:xfrm>
          <a:off x="2280375" y="1604713"/>
          <a:ext cx="5054600" cy="1714500"/>
        </p:xfrm>
        <a:graphic>
          <a:graphicData uri="http://schemas.openxmlformats.org/drawingml/2006/table">
            <a:tbl>
              <a:tblPr>
                <a:tableStyleId>{5C22544A-7EE6-4342-B048-85BDC9FD1C3A}</a:tableStyleId>
              </a:tblPr>
              <a:tblGrid>
                <a:gridCol w="5054600">
                  <a:extLst>
                    <a:ext uri="{9D8B030D-6E8A-4147-A177-3AD203B41FA5}">
                      <a16:colId xmlns:a16="http://schemas.microsoft.com/office/drawing/2014/main" val="3362806851"/>
                    </a:ext>
                  </a:extLst>
                </a:gridCol>
              </a:tblGrid>
              <a:tr h="190500">
                <a:tc>
                  <a:txBody>
                    <a:bodyPr/>
                    <a:lstStyle/>
                    <a:p>
                      <a:pPr algn="l" fontAlgn="b"/>
                      <a:r>
                        <a:rPr lang="it-IT" sz="1100" u="none" strike="noStrike">
                          <a:effectLst/>
                        </a:rPr>
                        <a:t>https://t2-tkt.t2.swiftnet.sipn.swift.com/probe/probeSUrl-swift.html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2999148"/>
                  </a:ext>
                </a:extLst>
              </a:tr>
              <a:tr h="190500">
                <a:tc>
                  <a:txBody>
                    <a:bodyPr/>
                    <a:lstStyle/>
                    <a:p>
                      <a:pPr algn="l" fontAlgn="b"/>
                      <a:r>
                        <a:rPr lang="it-IT" sz="1100" u="none" strike="noStrike" dirty="0">
                          <a:effectLst/>
                        </a:rPr>
                        <a:t>https://t2-crdm.t2.swiftnet.sipn.swift.com/probe/probeSUrl-swift.html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7425289"/>
                  </a:ext>
                </a:extLst>
              </a:tr>
              <a:tr h="190500">
                <a:tc>
                  <a:txBody>
                    <a:bodyPr/>
                    <a:lstStyle/>
                    <a:p>
                      <a:pPr algn="l" fontAlgn="b"/>
                      <a:r>
                        <a:rPr lang="it-IT" sz="1100" u="none" strike="noStrike">
                          <a:effectLst/>
                        </a:rPr>
                        <a:t>https://t2-dmt.t2.swiftnet.sipn.swift.com/probe/probeSUrl-swift.html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9345047"/>
                  </a:ext>
                </a:extLst>
              </a:tr>
              <a:tr h="190500">
                <a:tc>
                  <a:txBody>
                    <a:bodyPr/>
                    <a:lstStyle/>
                    <a:p>
                      <a:pPr algn="l" fontAlgn="b"/>
                      <a:r>
                        <a:rPr lang="it-IT" sz="1100" u="none" strike="noStrike">
                          <a:effectLst/>
                        </a:rPr>
                        <a:t>https://t2-dwh.t2.swiftnet.sipn.swift.com/probe/probeSUrl-swift.html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0674617"/>
                  </a:ext>
                </a:extLst>
              </a:tr>
              <a:tr h="190500">
                <a:tc>
                  <a:txBody>
                    <a:bodyPr/>
                    <a:lstStyle/>
                    <a:p>
                      <a:pPr algn="l" fontAlgn="b"/>
                      <a:r>
                        <a:rPr lang="it-IT" sz="1100" u="none" strike="noStrike">
                          <a:effectLst/>
                        </a:rPr>
                        <a:t>https://t2-clm.t2.swiftnet.sipn.swift.com/probe/probeSUrl-swift.html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0011378"/>
                  </a:ext>
                </a:extLst>
              </a:tr>
              <a:tr h="190500">
                <a:tc>
                  <a:txBody>
                    <a:bodyPr/>
                    <a:lstStyle/>
                    <a:p>
                      <a:pPr algn="l" fontAlgn="b"/>
                      <a:r>
                        <a:rPr lang="it-IT" sz="1100" u="none" strike="noStrike">
                          <a:effectLst/>
                        </a:rPr>
                        <a:t>https://t2-rtgs.t2.swiftnet.sipn.swift.com/probe/probeSUrl-swift.html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3810049"/>
                  </a:ext>
                </a:extLst>
              </a:tr>
              <a:tr h="190500">
                <a:tc>
                  <a:txBody>
                    <a:bodyPr/>
                    <a:lstStyle/>
                    <a:p>
                      <a:pPr algn="l" fontAlgn="b"/>
                      <a:r>
                        <a:rPr lang="it-IT" sz="1100" u="none" strike="noStrike">
                          <a:effectLst/>
                        </a:rPr>
                        <a:t>https://t2-bdm.t2.swiftnet.sipn.swift.com/probe/probeSUrl-swift.html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91201958"/>
                  </a:ext>
                </a:extLst>
              </a:tr>
              <a:tr h="190500">
                <a:tc>
                  <a:txBody>
                    <a:bodyPr/>
                    <a:lstStyle/>
                    <a:p>
                      <a:pPr algn="l" fontAlgn="b"/>
                      <a:r>
                        <a:rPr lang="it-IT" sz="1100" u="none" strike="noStrike">
                          <a:effectLst/>
                        </a:rPr>
                        <a:t>https://t2-econs.t2.swiftnet.sipn.swift.com/probe/probeSUrl-swift.html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8565122"/>
                  </a:ext>
                </a:extLst>
              </a:tr>
              <a:tr h="190500">
                <a:tc>
                  <a:txBody>
                    <a:bodyPr/>
                    <a:lstStyle/>
                    <a:p>
                      <a:pPr algn="l" fontAlgn="b"/>
                      <a:r>
                        <a:rPr lang="it-IT" sz="1100" u="none" strike="noStrike" dirty="0">
                          <a:effectLst/>
                        </a:rPr>
                        <a:t>https://t2-bill.t2.swiftnet.sipn.swift.com/probe/probeSUrl-swift.html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3651039"/>
                  </a:ext>
                </a:extLst>
              </a:tr>
            </a:tbl>
          </a:graphicData>
        </a:graphic>
      </p:graphicFrame>
      <p:graphicFrame>
        <p:nvGraphicFramePr>
          <p:cNvPr id="6" name="Tabella 5"/>
          <p:cNvGraphicFramePr>
            <a:graphicFrameLocks noGrp="1"/>
          </p:cNvGraphicFramePr>
          <p:nvPr/>
        </p:nvGraphicFramePr>
        <p:xfrm>
          <a:off x="2280375" y="4078868"/>
          <a:ext cx="5054600" cy="1714500"/>
        </p:xfrm>
        <a:graphic>
          <a:graphicData uri="http://schemas.openxmlformats.org/drawingml/2006/table">
            <a:tbl>
              <a:tblPr>
                <a:tableStyleId>{5C22544A-7EE6-4342-B048-85BDC9FD1C3A}</a:tableStyleId>
              </a:tblPr>
              <a:tblGrid>
                <a:gridCol w="5054600">
                  <a:extLst>
                    <a:ext uri="{9D8B030D-6E8A-4147-A177-3AD203B41FA5}">
                      <a16:colId xmlns:a16="http://schemas.microsoft.com/office/drawing/2014/main" val="65125520"/>
                    </a:ext>
                  </a:extLst>
                </a:gridCol>
              </a:tblGrid>
              <a:tr h="190500">
                <a:tc>
                  <a:txBody>
                    <a:bodyPr/>
                    <a:lstStyle/>
                    <a:p>
                      <a:pPr algn="l" fontAlgn="b"/>
                      <a:r>
                        <a:rPr lang="it-IT" sz="1100" u="none" strike="noStrike">
                          <a:effectLst/>
                        </a:rPr>
                        <a:t>https://t2-tkt.t2.swiftnet.sipn.swift.com/probe/probepageauth.html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0604187"/>
                  </a:ext>
                </a:extLst>
              </a:tr>
              <a:tr h="190500">
                <a:tc>
                  <a:txBody>
                    <a:bodyPr/>
                    <a:lstStyle/>
                    <a:p>
                      <a:pPr algn="l" fontAlgn="b"/>
                      <a:r>
                        <a:rPr lang="it-IT" sz="1100" u="none" strike="noStrike">
                          <a:effectLst/>
                        </a:rPr>
                        <a:t>https://t2-crdm.t2.swiftnet.sipn.swift.com/probe/probepageauth.html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2002383"/>
                  </a:ext>
                </a:extLst>
              </a:tr>
              <a:tr h="190500">
                <a:tc>
                  <a:txBody>
                    <a:bodyPr/>
                    <a:lstStyle/>
                    <a:p>
                      <a:pPr algn="l" fontAlgn="b"/>
                      <a:r>
                        <a:rPr lang="it-IT" sz="1100" u="none" strike="noStrike">
                          <a:effectLst/>
                        </a:rPr>
                        <a:t>https://t2-dmt.t2.swiftnet.sipn.swift.com/probe/probepageauth.html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0289158"/>
                  </a:ext>
                </a:extLst>
              </a:tr>
              <a:tr h="190500">
                <a:tc>
                  <a:txBody>
                    <a:bodyPr/>
                    <a:lstStyle/>
                    <a:p>
                      <a:pPr algn="l" fontAlgn="b"/>
                      <a:r>
                        <a:rPr lang="it-IT" sz="1100" u="none" strike="noStrike">
                          <a:effectLst/>
                        </a:rPr>
                        <a:t>https://t2-dwh.t2.swiftnet.sipn.swift.com/probe/probepageauth.html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17791829"/>
                  </a:ext>
                </a:extLst>
              </a:tr>
              <a:tr h="190500">
                <a:tc>
                  <a:txBody>
                    <a:bodyPr/>
                    <a:lstStyle/>
                    <a:p>
                      <a:pPr algn="l" fontAlgn="b"/>
                      <a:r>
                        <a:rPr lang="it-IT" sz="1100" u="none" strike="noStrike">
                          <a:effectLst/>
                        </a:rPr>
                        <a:t>https://t2-clm.t2.swiftnet.sipn.swift.com/probe/probepageauth.html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2544846"/>
                  </a:ext>
                </a:extLst>
              </a:tr>
              <a:tr h="190500">
                <a:tc>
                  <a:txBody>
                    <a:bodyPr/>
                    <a:lstStyle/>
                    <a:p>
                      <a:pPr algn="l" fontAlgn="b"/>
                      <a:r>
                        <a:rPr lang="it-IT" sz="1100" u="none" strike="noStrike">
                          <a:effectLst/>
                        </a:rPr>
                        <a:t>https://t2-rtgs.t2.swiftnet.sipn.swift.com/probe/probepageauth.html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7003701"/>
                  </a:ext>
                </a:extLst>
              </a:tr>
              <a:tr h="190500">
                <a:tc>
                  <a:txBody>
                    <a:bodyPr/>
                    <a:lstStyle/>
                    <a:p>
                      <a:pPr algn="l" fontAlgn="b"/>
                      <a:r>
                        <a:rPr lang="it-IT" sz="1100" u="none" strike="noStrike">
                          <a:effectLst/>
                        </a:rPr>
                        <a:t>https://t2-bdm.t2.swiftnet.sipn.swift.com/probe/probepageauth.html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0639230"/>
                  </a:ext>
                </a:extLst>
              </a:tr>
              <a:tr h="190500">
                <a:tc>
                  <a:txBody>
                    <a:bodyPr/>
                    <a:lstStyle/>
                    <a:p>
                      <a:pPr algn="l" fontAlgn="b"/>
                      <a:r>
                        <a:rPr lang="it-IT" sz="1100" u="none" strike="noStrike">
                          <a:effectLst/>
                        </a:rPr>
                        <a:t>https://t2-econs.t2.swiftnet.sipn.swift.com/probe/probepageauth.html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2117493"/>
                  </a:ext>
                </a:extLst>
              </a:tr>
              <a:tr h="190500">
                <a:tc>
                  <a:txBody>
                    <a:bodyPr/>
                    <a:lstStyle/>
                    <a:p>
                      <a:pPr algn="l" fontAlgn="b"/>
                      <a:r>
                        <a:rPr lang="it-IT" sz="1100" u="none" strike="noStrike" dirty="0">
                          <a:effectLst/>
                        </a:rPr>
                        <a:t>https://t2-bill.t2.swiftnet.sipn.swift.com/probe/probepageauth.html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3985534"/>
                  </a:ext>
                </a:extLst>
              </a:tr>
            </a:tbl>
          </a:graphicData>
        </a:graphic>
      </p:graphicFrame>
    </p:spTree>
    <p:extLst>
      <p:ext uri="{BB962C8B-B14F-4D97-AF65-F5344CB8AC3E}">
        <p14:creationId xmlns:p14="http://schemas.microsoft.com/office/powerpoint/2010/main" val="60899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10</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US" altLang="en-US" sz="1600" dirty="0"/>
              <a:t>5 - Validation of A2A connectivity test – NO backend modules installed</a:t>
            </a:r>
            <a:endParaRPr lang="en-GB" sz="1600" b="1" dirty="0"/>
          </a:p>
        </p:txBody>
      </p:sp>
      <p:sp>
        <p:nvSpPr>
          <p:cNvPr id="2" name="Textplatzhalter 1"/>
          <p:cNvSpPr>
            <a:spLocks noGrp="1"/>
          </p:cNvSpPr>
          <p:nvPr>
            <p:ph type="body" idx="1"/>
          </p:nvPr>
        </p:nvSpPr>
        <p:spPr>
          <a:xfrm>
            <a:off x="125924" y="1010781"/>
            <a:ext cx="8894239" cy="5291584"/>
          </a:xfrm>
        </p:spPr>
        <p:txBody>
          <a:bodyPr>
            <a:normAutofit/>
          </a:bodyPr>
          <a:lstStyle/>
          <a:p>
            <a:pPr marL="0" indent="0">
              <a:buNone/>
              <a:tabLst>
                <a:tab pos="536575" algn="l"/>
              </a:tabLst>
            </a:pPr>
            <a:r>
              <a:rPr lang="en-US" sz="1800" b="1" u="sng" dirty="0"/>
              <a:t>Before deployment of the backend modules (tentatively 23/07/2022)</a:t>
            </a:r>
            <a:r>
              <a:rPr lang="en-US" sz="1800" dirty="0"/>
              <a:t> the user could receive:</a:t>
            </a:r>
            <a:br>
              <a:rPr lang="en-US" sz="1800" dirty="0"/>
            </a:br>
            <a:br>
              <a:rPr lang="en-US" sz="1800" dirty="0"/>
            </a:br>
            <a:r>
              <a:rPr lang="en-US" sz="1800" dirty="0"/>
              <a:t>· For Store and Forward traffic,  upon subscription for the Delivery Notification to get the confirmation </a:t>
            </a:r>
            <a:r>
              <a:rPr lang="en-US" sz="1800" b="1" dirty="0"/>
              <a:t>from the NSP </a:t>
            </a:r>
            <a:r>
              <a:rPr lang="en-US" sz="1800" dirty="0"/>
              <a:t>that the message was delivered to T2 (for example they could have an NSP GUI showing the following):</a:t>
            </a:r>
          </a:p>
          <a:p>
            <a:pPr marL="0" indent="0">
              <a:buNone/>
              <a:tabLst>
                <a:tab pos="536575" algn="l"/>
              </a:tabLst>
            </a:pPr>
            <a:endParaRPr lang="en-US" sz="1800" dirty="0"/>
          </a:p>
          <a:p>
            <a:pPr marL="0" indent="0">
              <a:buNone/>
              <a:tabLst>
                <a:tab pos="536575" algn="l"/>
              </a:tabLst>
            </a:pPr>
            <a:r>
              <a:rPr lang="en-US" sz="1800" dirty="0"/>
              <a:t>· For Real Time traffic, the admi.007 - that will confirm correct reception of the message from the ESMIG. This message is sent after 40 seconds to inform about the triggering of the timeout management process. This is the expected behavior </a:t>
            </a:r>
            <a:r>
              <a:rPr lang="en-US" sz="1800" b="1" dirty="0"/>
              <a:t>if no backend module is present</a:t>
            </a:r>
          </a:p>
          <a:p>
            <a:pPr marL="0" indent="0">
              <a:buNone/>
              <a:tabLst>
                <a:tab pos="536575" algn="l"/>
              </a:tabLst>
            </a:pPr>
            <a:r>
              <a:rPr lang="en-US" sz="1800" dirty="0"/>
              <a:t> </a:t>
            </a:r>
            <a:br>
              <a:rPr lang="en-US" sz="1800" dirty="0"/>
            </a:br>
            <a:r>
              <a:rPr lang="en-US" sz="1800" dirty="0"/>
              <a:t>In any case the T2 Service Desk can be contacted by the CBs (</a:t>
            </a:r>
            <a:r>
              <a:rPr lang="en-US" sz="1800" dirty="0">
                <a:hlinkClick r:id="rId2"/>
              </a:rPr>
              <a:t>t2@target-ssp.eu</a:t>
            </a:r>
            <a:r>
              <a:rPr lang="en-US" sz="1800" dirty="0"/>
              <a:t>) to get the evidences of messages/files received by the platform with a specific request (</a:t>
            </a:r>
            <a:r>
              <a:rPr lang="en-US" sz="1800" b="1" dirty="0"/>
              <a:t>that must include DN used and exact time of the message </a:t>
            </a:r>
            <a:r>
              <a:rPr lang="en-US" sz="1800" dirty="0"/>
              <a:t>together with the confirmation that the ack from the NSP was correctly received).</a:t>
            </a:r>
          </a:p>
          <a:p>
            <a:pPr marL="0" indent="0">
              <a:buNone/>
            </a:pPr>
            <a:r>
              <a:rPr lang="en-GB" sz="1800" u="sng" dirty="0"/>
              <a:t>Any of above outcome can be considered as the A2A connectivity is successful.</a:t>
            </a:r>
            <a:endParaRPr lang="en-GB" sz="1800" dirty="0"/>
          </a:p>
        </p:txBody>
      </p:sp>
      <p:pic>
        <p:nvPicPr>
          <p:cNvPr id="3" name="Immagine 2"/>
          <p:cNvPicPr>
            <a:picLocks noChangeAspect="1"/>
          </p:cNvPicPr>
          <p:nvPr/>
        </p:nvPicPr>
        <p:blipFill>
          <a:blip r:embed="rId3"/>
          <a:stretch>
            <a:fillRect/>
          </a:stretch>
        </p:blipFill>
        <p:spPr>
          <a:xfrm>
            <a:off x="2587080" y="2586967"/>
            <a:ext cx="3971925" cy="419100"/>
          </a:xfrm>
          <a:prstGeom prst="rect">
            <a:avLst/>
          </a:prstGeom>
        </p:spPr>
      </p:pic>
    </p:spTree>
    <p:extLst>
      <p:ext uri="{BB962C8B-B14F-4D97-AF65-F5344CB8AC3E}">
        <p14:creationId xmlns:p14="http://schemas.microsoft.com/office/powerpoint/2010/main" val="1137145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normAutofit/>
          </a:bodyPr>
          <a:lstStyle/>
          <a:p>
            <a:r>
              <a:rPr lang="en-US" b="1" u="sng" dirty="0"/>
              <a:t>After deployment of the backend modules tentatively foreseen 23/07/2022:</a:t>
            </a:r>
            <a:endParaRPr lang="it-IT" dirty="0"/>
          </a:p>
          <a:p>
            <a:r>
              <a:rPr lang="en-US" dirty="0">
                <a:ea typeface="Arial" panose="020B0604020202020204" pitchFamily="34" charset="0"/>
              </a:rPr>
              <a:t>business validation errors will trigger the relevant business response message (</a:t>
            </a:r>
            <a:r>
              <a:rPr lang="en-US" dirty="0" err="1">
                <a:ea typeface="Arial" panose="020B0604020202020204" pitchFamily="34" charset="0"/>
              </a:rPr>
              <a:t>eg</a:t>
            </a:r>
            <a:r>
              <a:rPr lang="en-US" dirty="0">
                <a:ea typeface="Arial" panose="020B0604020202020204" pitchFamily="34" charset="0"/>
              </a:rPr>
              <a:t>. Pacs.002, camt.025 and </a:t>
            </a:r>
            <a:r>
              <a:rPr lang="en-US" dirty="0" err="1">
                <a:ea typeface="Arial" panose="020B0604020202020204" pitchFamily="34" charset="0"/>
              </a:rPr>
              <a:t>reda.xxx</a:t>
            </a:r>
            <a:r>
              <a:rPr lang="en-US" dirty="0">
                <a:ea typeface="Arial" panose="020B0604020202020204" pitchFamily="34" charset="0"/>
              </a:rPr>
              <a:t> according to the service/component the message has been sent to) </a:t>
            </a:r>
          </a:p>
          <a:p>
            <a:r>
              <a:rPr lang="en-US" dirty="0">
                <a:ea typeface="Arial" panose="020B0604020202020204" pitchFamily="34" charset="0"/>
              </a:rPr>
              <a:t>the response message will return the relevant error and status ‘RJCT’ in the Application Header (below an extract response to a pacs010)</a:t>
            </a:r>
          </a:p>
          <a:p>
            <a:endParaRPr lang="it-IT" sz="900" dirty="0"/>
          </a:p>
          <a:p>
            <a:r>
              <a:rPr lang="it-IT" sz="900" dirty="0"/>
              <a:t>&lt;/</a:t>
            </a:r>
            <a:r>
              <a:rPr lang="it-IT" sz="900" dirty="0" err="1"/>
              <a:t>AppHdr</a:t>
            </a:r>
            <a:r>
              <a:rPr lang="it-IT" sz="900" dirty="0"/>
              <a:t>&gt;&lt;/</a:t>
            </a:r>
            <a:r>
              <a:rPr lang="it-IT" sz="900" dirty="0" err="1"/>
              <a:t>IGXMApplicationData</a:t>
            </a:r>
            <a:r>
              <a:rPr lang="it-IT" sz="900" dirty="0"/>
              <a:t>&gt;&lt;</a:t>
            </a:r>
            <a:r>
              <a:rPr lang="it-IT" sz="900" dirty="0" err="1"/>
              <a:t>IGXMMessage</a:t>
            </a:r>
            <a:r>
              <a:rPr lang="it-IT" sz="900" dirty="0"/>
              <a:t>&gt;&lt;</a:t>
            </a:r>
            <a:r>
              <a:rPr lang="it-IT" sz="900" dirty="0" err="1"/>
              <a:t>Document</a:t>
            </a:r>
            <a:r>
              <a:rPr lang="it-IT" sz="900" dirty="0"/>
              <a:t> </a:t>
            </a:r>
            <a:r>
              <a:rPr lang="it-IT" sz="900" dirty="0" err="1"/>
              <a:t>xmlns</a:t>
            </a:r>
            <a:r>
              <a:rPr lang="it-IT" sz="900" dirty="0"/>
              <a:t>="urn:iso:std:iso:20022:tech:xsd:pacs.002.001.10"&gt; &lt;</a:t>
            </a:r>
            <a:r>
              <a:rPr lang="it-IT" sz="900" dirty="0" err="1"/>
              <a:t>FIToFIPmtStsRpt</a:t>
            </a:r>
            <a:r>
              <a:rPr lang="it-IT" sz="900" dirty="0"/>
              <a:t>&gt;&lt;</a:t>
            </a:r>
            <a:r>
              <a:rPr lang="it-IT" sz="900" dirty="0" err="1"/>
              <a:t>GrpHdr</a:t>
            </a:r>
            <a:r>
              <a:rPr lang="it-IT" sz="900" dirty="0"/>
              <a:t>&gt;&lt;</a:t>
            </a:r>
            <a:r>
              <a:rPr lang="it-IT" sz="900" dirty="0" err="1"/>
              <a:t>MsgId</a:t>
            </a:r>
            <a:r>
              <a:rPr lang="it-IT" sz="900" dirty="0"/>
              <a:t>&gt;NONREF&lt;/</a:t>
            </a:r>
            <a:r>
              <a:rPr lang="it-IT" sz="900" dirty="0" err="1"/>
              <a:t>MsgId</a:t>
            </a:r>
            <a:r>
              <a:rPr lang="it-IT" sz="900" dirty="0"/>
              <a:t>&gt;&lt;</a:t>
            </a:r>
            <a:r>
              <a:rPr lang="it-IT" sz="900" dirty="0" err="1"/>
              <a:t>CreDtTm</a:t>
            </a:r>
            <a:r>
              <a:rPr lang="it-IT" sz="900" dirty="0"/>
              <a:t>&gt;2022-XX-XX23T15:53:45.969+00:00&lt;/</a:t>
            </a:r>
            <a:r>
              <a:rPr lang="it-IT" sz="900" dirty="0" err="1"/>
              <a:t>CreDtTm</a:t>
            </a:r>
            <a:r>
              <a:rPr lang="it-IT" sz="900" dirty="0"/>
              <a:t>&gt;&lt;/</a:t>
            </a:r>
            <a:r>
              <a:rPr lang="it-IT" sz="900" dirty="0" err="1"/>
              <a:t>GrpHdr</a:t>
            </a:r>
            <a:r>
              <a:rPr lang="it-IT" sz="900" dirty="0"/>
              <a:t>&gt;&lt;</a:t>
            </a:r>
            <a:r>
              <a:rPr lang="it-IT" sz="900" dirty="0" err="1"/>
              <a:t>TxInfAndSts</a:t>
            </a:r>
            <a:r>
              <a:rPr lang="it-IT" sz="900" dirty="0"/>
              <a:t>&gt;&lt;</a:t>
            </a:r>
            <a:r>
              <a:rPr lang="it-IT" sz="900" dirty="0" err="1"/>
              <a:t>OrgnlGrpInf</a:t>
            </a:r>
            <a:r>
              <a:rPr lang="it-IT" sz="900" dirty="0"/>
              <a:t>&gt;&lt;</a:t>
            </a:r>
            <a:r>
              <a:rPr lang="it-IT" sz="900" dirty="0" err="1"/>
              <a:t>OrgnlMsgId</a:t>
            </a:r>
            <a:r>
              <a:rPr lang="it-IT" sz="900" dirty="0"/>
              <a:t>&gt;TEST&lt;/</a:t>
            </a:r>
            <a:r>
              <a:rPr lang="it-IT" sz="900" dirty="0" err="1"/>
              <a:t>OrgnlMsgId</a:t>
            </a:r>
            <a:r>
              <a:rPr lang="it-IT" sz="900" dirty="0"/>
              <a:t>&gt;&lt;</a:t>
            </a:r>
            <a:r>
              <a:rPr lang="it-IT" sz="900" dirty="0" err="1"/>
              <a:t>OrgnlMsgNmId</a:t>
            </a:r>
            <a:r>
              <a:rPr lang="it-IT" sz="900" dirty="0"/>
              <a:t>&gt;pacs.010.001.03&lt;/</a:t>
            </a:r>
            <a:r>
              <a:rPr lang="it-IT" sz="900" dirty="0" err="1"/>
              <a:t>OrgnlMsgNmId</a:t>
            </a:r>
            <a:r>
              <a:rPr lang="it-IT" sz="900" dirty="0"/>
              <a:t>&gt;&lt;/</a:t>
            </a:r>
            <a:r>
              <a:rPr lang="it-IT" sz="900" dirty="0" err="1"/>
              <a:t>OrgnlGrpInf</a:t>
            </a:r>
            <a:r>
              <a:rPr lang="it-IT" sz="900" dirty="0"/>
              <a:t>&gt;&lt;</a:t>
            </a:r>
            <a:r>
              <a:rPr lang="it-IT" sz="900" dirty="0" err="1"/>
              <a:t>OrgnlInstrId</a:t>
            </a:r>
            <a:r>
              <a:rPr lang="it-IT" sz="900" dirty="0"/>
              <a:t>&gt;TEST1&lt;/</a:t>
            </a:r>
            <a:r>
              <a:rPr lang="it-IT" sz="900" dirty="0" err="1"/>
              <a:t>OrgnlInstrId</a:t>
            </a:r>
            <a:r>
              <a:rPr lang="it-IT" sz="900" dirty="0"/>
              <a:t>&gt;&lt;</a:t>
            </a:r>
            <a:r>
              <a:rPr lang="it-IT" sz="900" dirty="0" err="1"/>
              <a:t>OrgnlEndToEndId</a:t>
            </a:r>
            <a:r>
              <a:rPr lang="it-IT" sz="900" dirty="0"/>
              <a:t>&gt;TEST1&lt;/</a:t>
            </a:r>
            <a:r>
              <a:rPr lang="it-IT" sz="900" dirty="0" err="1"/>
              <a:t>OrgnlEndToEndId</a:t>
            </a:r>
            <a:r>
              <a:rPr lang="it-IT" sz="900" dirty="0"/>
              <a:t>&gt;&lt;</a:t>
            </a:r>
            <a:r>
              <a:rPr lang="it-IT" sz="900" dirty="0" err="1"/>
              <a:t>OrgnlUETR</a:t>
            </a:r>
            <a:r>
              <a:rPr lang="it-IT" sz="900" dirty="0"/>
              <a:t>&gt;3cf95ac2-0150-41f4-85e3-3c5b4084c569&lt;/</a:t>
            </a:r>
            <a:r>
              <a:rPr lang="it-IT" sz="900" dirty="0" err="1"/>
              <a:t>OrgnlUETR</a:t>
            </a:r>
            <a:r>
              <a:rPr lang="it-IT" sz="900" dirty="0"/>
              <a:t>&gt;&lt;</a:t>
            </a:r>
            <a:r>
              <a:rPr lang="it-IT" sz="900" dirty="0" err="1"/>
              <a:t>TxSts</a:t>
            </a:r>
            <a:r>
              <a:rPr lang="it-IT" sz="900" dirty="0"/>
              <a:t>&gt;</a:t>
            </a:r>
            <a:r>
              <a:rPr lang="it-IT" sz="900" b="1" dirty="0">
                <a:solidFill>
                  <a:srgbClr val="FF0000"/>
                </a:solidFill>
              </a:rPr>
              <a:t>RJCT</a:t>
            </a:r>
            <a:r>
              <a:rPr lang="it-IT" sz="900" dirty="0"/>
              <a:t>&lt;/</a:t>
            </a:r>
            <a:r>
              <a:rPr lang="it-IT" sz="900" dirty="0" err="1"/>
              <a:t>TxSts</a:t>
            </a:r>
            <a:r>
              <a:rPr lang="it-IT" sz="900" dirty="0"/>
              <a:t>&gt;&lt;</a:t>
            </a:r>
            <a:r>
              <a:rPr lang="it-IT" sz="900" dirty="0" err="1"/>
              <a:t>StsRsnInf</a:t>
            </a:r>
            <a:r>
              <a:rPr lang="it-IT" sz="900" dirty="0"/>
              <a:t>&gt;&lt;</a:t>
            </a:r>
            <a:r>
              <a:rPr lang="it-IT" sz="900" dirty="0" err="1"/>
              <a:t>Rsn</a:t>
            </a:r>
            <a:r>
              <a:rPr lang="it-IT" sz="900" dirty="0"/>
              <a:t>&gt;&lt;</a:t>
            </a:r>
            <a:r>
              <a:rPr lang="it-IT" sz="900" dirty="0" err="1"/>
              <a:t>Prtry</a:t>
            </a:r>
            <a:r>
              <a:rPr lang="it-IT" sz="900" dirty="0"/>
              <a:t>&gt;</a:t>
            </a:r>
            <a:r>
              <a:rPr lang="it-IT" sz="900" b="1" dirty="0">
                <a:solidFill>
                  <a:srgbClr val="FF0000"/>
                </a:solidFill>
              </a:rPr>
              <a:t>D008</a:t>
            </a:r>
            <a:r>
              <a:rPr lang="it-IT" sz="900" dirty="0"/>
              <a:t>&lt;/</a:t>
            </a:r>
            <a:r>
              <a:rPr lang="it-IT" sz="900" dirty="0" err="1"/>
              <a:t>Prtry</a:t>
            </a:r>
            <a:r>
              <a:rPr lang="it-IT" sz="900" dirty="0"/>
              <a:t>&gt;&lt;/</a:t>
            </a:r>
            <a:r>
              <a:rPr lang="it-IT" sz="900" dirty="0" err="1"/>
              <a:t>Rsn</a:t>
            </a:r>
            <a:r>
              <a:rPr lang="it-IT" sz="900" dirty="0"/>
              <a:t>&gt;&lt;</a:t>
            </a:r>
            <a:r>
              <a:rPr lang="it-IT" sz="900" dirty="0" err="1"/>
              <a:t>AddtlInf</a:t>
            </a:r>
            <a:r>
              <a:rPr lang="it-IT" sz="900" dirty="0"/>
              <a:t>&gt;</a:t>
            </a:r>
            <a:r>
              <a:rPr lang="it-IT" sz="900" dirty="0" err="1"/>
              <a:t>Invalid</a:t>
            </a:r>
            <a:r>
              <a:rPr lang="it-IT" sz="900" dirty="0"/>
              <a:t> </a:t>
            </a:r>
            <a:r>
              <a:rPr lang="it-IT" sz="900" dirty="0" err="1"/>
              <a:t>financial</a:t>
            </a:r>
            <a:r>
              <a:rPr lang="it-IT" sz="900" dirty="0"/>
              <a:t> or non-</a:t>
            </a:r>
            <a:r>
              <a:rPr lang="it-IT" sz="900" dirty="0" err="1"/>
              <a:t>financial</a:t>
            </a:r>
            <a:r>
              <a:rPr lang="it-IT" sz="900" dirty="0"/>
              <a:t> </a:t>
            </a:r>
            <a:r>
              <a:rPr lang="it-IT" sz="900" dirty="0" err="1"/>
              <a:t>institution</a:t>
            </a:r>
            <a:r>
              <a:rPr lang="it-IT" sz="900" dirty="0"/>
              <a:t> BIC </a:t>
            </a:r>
            <a:r>
              <a:rPr lang="it-IT" sz="900" dirty="0" err="1"/>
              <a:t>inFIDrctDbt</a:t>
            </a:r>
            <a:r>
              <a:rPr lang="it-IT" sz="900" dirty="0"/>
              <a:t>/</a:t>
            </a:r>
            <a:r>
              <a:rPr lang="it-IT" sz="900" dirty="0" err="1"/>
              <a:t>CdtInstr</a:t>
            </a:r>
            <a:r>
              <a:rPr lang="it-IT" sz="900" dirty="0"/>
              <a:t>/</a:t>
            </a:r>
            <a:r>
              <a:rPr lang="it-IT" sz="900" dirty="0" err="1"/>
              <a:t>InstdAgt</a:t>
            </a:r>
            <a:r>
              <a:rPr lang="it-IT" sz="900" dirty="0"/>
              <a:t>/</a:t>
            </a:r>
            <a:r>
              <a:rPr lang="it-IT" sz="900" dirty="0" err="1"/>
              <a:t>FinInstnId</a:t>
            </a:r>
            <a:r>
              <a:rPr lang="it-IT" sz="900" dirty="0"/>
              <a:t>/BICFI&lt;/</a:t>
            </a:r>
            <a:r>
              <a:rPr lang="it-IT" sz="900" dirty="0" err="1"/>
              <a:t>AddtlInf</a:t>
            </a:r>
            <a:r>
              <a:rPr lang="it-IT" sz="900" dirty="0"/>
              <a:t>&gt;&lt;/</a:t>
            </a:r>
            <a:r>
              <a:rPr lang="it-IT" sz="900" dirty="0" err="1"/>
              <a:t>StsRsnInf</a:t>
            </a:r>
            <a:r>
              <a:rPr lang="it-IT" sz="900" dirty="0"/>
              <a:t>&gt;&lt;/</a:t>
            </a:r>
            <a:r>
              <a:rPr lang="it-IT" sz="900" dirty="0" err="1"/>
              <a:t>TxInfAndSts</a:t>
            </a:r>
            <a:r>
              <a:rPr lang="it-IT" sz="900" dirty="0"/>
              <a:t>&gt;&lt;/</a:t>
            </a:r>
            <a:r>
              <a:rPr lang="it-IT" sz="900" dirty="0" err="1"/>
              <a:t>FIToFIPmtStsRpt</a:t>
            </a:r>
            <a:r>
              <a:rPr lang="it-IT" sz="900" dirty="0"/>
              <a:t>&gt;&lt;/</a:t>
            </a:r>
            <a:r>
              <a:rPr lang="it-IT" sz="900" dirty="0" err="1"/>
              <a:t>Document</a:t>
            </a:r>
            <a:r>
              <a:rPr lang="it-IT" sz="900" dirty="0"/>
              <a:t>&gt;&lt;/</a:t>
            </a:r>
            <a:r>
              <a:rPr lang="it-IT" sz="900" dirty="0" err="1"/>
              <a:t>IGXMMessage</a:t>
            </a:r>
            <a:r>
              <a:rPr lang="it-IT" sz="900" dirty="0"/>
              <a:t>&gt;&lt;/IGXM&gt;</a:t>
            </a:r>
            <a:endParaRPr lang="en-US" sz="900" dirty="0">
              <a:ea typeface="Arial" panose="020B0604020202020204" pitchFamily="34" charset="0"/>
            </a:endParaRPr>
          </a:p>
          <a:p>
            <a:pPr marL="0" indent="0">
              <a:buNone/>
            </a:pPr>
            <a:r>
              <a:rPr lang="en-US" dirty="0">
                <a:ea typeface="Arial" panose="020B0604020202020204" pitchFamily="34" charset="0"/>
              </a:rPr>
              <a:t>    The error will be consistent and can be checked in the UDFS</a:t>
            </a:r>
          </a:p>
          <a:p>
            <a:endParaRPr lang="en-US" dirty="0">
              <a:ea typeface="Arial" panose="020B0604020202020204" pitchFamily="34" charset="0"/>
            </a:endParaRPr>
          </a:p>
          <a:p>
            <a:r>
              <a:rPr lang="en-US" dirty="0">
                <a:ea typeface="Arial" panose="020B0604020202020204" pitchFamily="34" charset="0"/>
              </a:rPr>
              <a:t>Admi.007 are anyway still possible to be received in case of errors.</a:t>
            </a:r>
          </a:p>
          <a:p>
            <a:endParaRPr lang="en-US" sz="2800" dirty="0">
              <a:ea typeface="Arial" panose="020B0604020202020204" pitchFamily="34" charset="0"/>
            </a:endParaRPr>
          </a:p>
          <a:p>
            <a:pPr marL="0" indent="0">
              <a:buNone/>
            </a:pPr>
            <a:endParaRPr lang="it-IT" dirty="0"/>
          </a:p>
        </p:txBody>
      </p:sp>
      <p:sp>
        <p:nvSpPr>
          <p:cNvPr id="3" name="Segnaposto numero diapositiva 2"/>
          <p:cNvSpPr>
            <a:spLocks noGrp="1"/>
          </p:cNvSpPr>
          <p:nvPr>
            <p:ph type="sldNum" sz="quarter" idx="10"/>
          </p:nvPr>
        </p:nvSpPr>
        <p:spPr/>
        <p:txBody>
          <a:bodyPr/>
          <a:lstStyle/>
          <a:p>
            <a:fld id="{23CA5CCF-30AF-4EFE-90DE-B1A0B781E242}" type="slidenum">
              <a:rPr lang="en-GB" smtClean="0"/>
              <a:pPr/>
              <a:t>11</a:t>
            </a:fld>
            <a:endParaRPr lang="en-GB" dirty="0"/>
          </a:p>
        </p:txBody>
      </p:sp>
      <p:sp>
        <p:nvSpPr>
          <p:cNvPr id="4" name="Titolo 3"/>
          <p:cNvSpPr>
            <a:spLocks noGrp="1"/>
          </p:cNvSpPr>
          <p:nvPr>
            <p:ph type="title"/>
          </p:nvPr>
        </p:nvSpPr>
        <p:spPr/>
        <p:txBody>
          <a:bodyPr>
            <a:normAutofit fontScale="90000"/>
          </a:bodyPr>
          <a:lstStyle/>
          <a:p>
            <a:r>
              <a:rPr lang="en-GB" dirty="0"/>
              <a:t>T2-T2S connecting to ESMIG Prod</a:t>
            </a:r>
            <a:endParaRPr lang="it-IT" dirty="0"/>
          </a:p>
        </p:txBody>
      </p:sp>
      <p:sp>
        <p:nvSpPr>
          <p:cNvPr id="5" name="Segnaposto testo 4"/>
          <p:cNvSpPr>
            <a:spLocks noGrp="1"/>
          </p:cNvSpPr>
          <p:nvPr>
            <p:ph type="body" sz="quarter" idx="11"/>
          </p:nvPr>
        </p:nvSpPr>
        <p:spPr/>
        <p:txBody>
          <a:bodyPr/>
          <a:lstStyle/>
          <a:p>
            <a:r>
              <a:rPr lang="en-US" altLang="en-US" sz="1800" dirty="0"/>
              <a:t>5 - Validation of A2A connectivity test – backend modules installed</a:t>
            </a:r>
            <a:endParaRPr lang="en-GB" sz="1800" b="1" dirty="0"/>
          </a:p>
        </p:txBody>
      </p:sp>
    </p:spTree>
    <p:extLst>
      <p:ext uri="{BB962C8B-B14F-4D97-AF65-F5344CB8AC3E}">
        <p14:creationId xmlns:p14="http://schemas.microsoft.com/office/powerpoint/2010/main" val="40989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12</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US" altLang="en-US" dirty="0"/>
              <a:t>6 - Service Desk support</a:t>
            </a:r>
            <a:endParaRPr lang="en-GB" b="1" dirty="0"/>
          </a:p>
        </p:txBody>
      </p:sp>
      <p:sp>
        <p:nvSpPr>
          <p:cNvPr id="6" name="CasellaDiTesto 5"/>
          <p:cNvSpPr txBox="1"/>
          <p:nvPr/>
        </p:nvSpPr>
        <p:spPr>
          <a:xfrm>
            <a:off x="468647" y="1387026"/>
            <a:ext cx="8362223" cy="646331"/>
          </a:xfrm>
          <a:prstGeom prst="rect">
            <a:avLst/>
          </a:prstGeom>
          <a:noFill/>
        </p:spPr>
        <p:txBody>
          <a:bodyPr wrap="square" rtlCol="0">
            <a:spAutoFit/>
          </a:bodyPr>
          <a:lstStyle/>
          <a:p>
            <a:r>
              <a:rPr lang="en-US" dirty="0"/>
              <a:t>The operations management of T2 is shared among all the T2 Actors and is structured in three levels of responsibility:</a:t>
            </a:r>
          </a:p>
        </p:txBody>
      </p:sp>
      <p:pic>
        <p:nvPicPr>
          <p:cNvPr id="8" name="Immagine 7"/>
          <p:cNvPicPr/>
          <p:nvPr/>
        </p:nvPicPr>
        <p:blipFill>
          <a:blip r:embed="rId2">
            <a:extLst>
              <a:ext uri="{28A0092B-C50C-407E-A947-70E740481C1C}">
                <a14:useLocalDpi xmlns:a14="http://schemas.microsoft.com/office/drawing/2010/main" val="0"/>
              </a:ext>
            </a:extLst>
          </a:blip>
          <a:srcRect/>
          <a:stretch>
            <a:fillRect/>
          </a:stretch>
        </p:blipFill>
        <p:spPr bwMode="auto">
          <a:xfrm>
            <a:off x="301076" y="2615945"/>
            <a:ext cx="4855518" cy="2979496"/>
          </a:xfrm>
          <a:prstGeom prst="rect">
            <a:avLst/>
          </a:prstGeom>
          <a:noFill/>
          <a:ln>
            <a:noFill/>
          </a:ln>
        </p:spPr>
      </p:pic>
      <p:sp>
        <p:nvSpPr>
          <p:cNvPr id="9" name="TextBox 5"/>
          <p:cNvSpPr txBox="1"/>
          <p:nvPr/>
        </p:nvSpPr>
        <p:spPr>
          <a:xfrm>
            <a:off x="5124531" y="1969614"/>
            <a:ext cx="3706339"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just">
              <a:spcBef>
                <a:spcPts val="600"/>
              </a:spcBef>
              <a:spcAft>
                <a:spcPts val="600"/>
              </a:spcAft>
              <a:buClrTx/>
              <a:buFontTx/>
              <a:buNone/>
              <a:defRPr sz="2000">
                <a:solidFill>
                  <a:srgbClr val="003399"/>
                </a:solidFill>
                <a:latin typeface="Arial" pitchFamily="34" charset="0"/>
                <a:cs typeface="Times New Roman" pitchFamily="18" charset="0"/>
              </a:defRPr>
            </a:lvl1pPr>
            <a:lvl2pPr marL="742950" indent="-285750" eaLnBrk="0" hangingPunct="0">
              <a:buChar char="–"/>
              <a:defRPr>
                <a:latin typeface="Arial" pitchFamily="34" charset="0"/>
                <a:cs typeface="Arial" pitchFamily="34" charset="0"/>
              </a:defRPr>
            </a:lvl2pPr>
            <a:lvl3pPr marL="1143000" indent="-228600" eaLnBrk="0" hangingPunct="0">
              <a:buChar char="•"/>
              <a:defRPr sz="1600">
                <a:latin typeface="Arial" pitchFamily="34" charset="0"/>
                <a:cs typeface="Arial" pitchFamily="34" charset="0"/>
              </a:defRPr>
            </a:lvl3pPr>
            <a:lvl4pPr marL="1600200" indent="-228600" eaLnBrk="0" hangingPunct="0">
              <a:buChar char="–"/>
              <a:defRPr sz="1600">
                <a:latin typeface="Arial" pitchFamily="34" charset="0"/>
                <a:cs typeface="Arial" pitchFamily="34" charset="0"/>
              </a:defRPr>
            </a:lvl4pPr>
            <a:lvl5pPr marL="2057400" indent="-228600" eaLnBrk="0" hangingPunct="0">
              <a:buFont typeface="Times" pitchFamily="18" charset="0"/>
              <a:buChar char="•"/>
              <a:defRPr sz="1600" i="1">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9pPr>
          </a:lstStyle>
          <a:p>
            <a:pPr marL="285750" indent="-285750">
              <a:buFont typeface="Arial" panose="020B0604020202020204" pitchFamily="34" charset="0"/>
              <a:buChar char="•"/>
            </a:pPr>
            <a:r>
              <a:rPr lang="en-US" sz="1800" dirty="0">
                <a:solidFill>
                  <a:schemeClr val="tx1"/>
                </a:solidFill>
                <a:cs typeface="Arial" pitchFamily="34" charset="0"/>
              </a:rPr>
              <a:t>On the topmost level is the T2 Service Desk. The T2 Operator has visibility over the whole platform</a:t>
            </a:r>
            <a:endParaRPr lang="it-IT" sz="1800" dirty="0">
              <a:solidFill>
                <a:schemeClr val="tx1"/>
              </a:solidFill>
              <a:cs typeface="Arial" pitchFamily="34" charset="0"/>
            </a:endParaRPr>
          </a:p>
          <a:p>
            <a:pPr marL="285750" indent="-285750">
              <a:buFont typeface="Arial" panose="020B0604020202020204" pitchFamily="34" charset="0"/>
              <a:buChar char="•"/>
            </a:pPr>
            <a:r>
              <a:rPr lang="en-US" sz="1800" dirty="0">
                <a:solidFill>
                  <a:schemeClr val="tx1"/>
                </a:solidFill>
                <a:cs typeface="Arial" pitchFamily="34" charset="0"/>
              </a:rPr>
              <a:t>NCBs are the entry point for all support requests coming from the participants </a:t>
            </a:r>
          </a:p>
          <a:p>
            <a:pPr marL="285750" indent="-285750">
              <a:buFont typeface="Arial" panose="020B0604020202020204" pitchFamily="34" charset="0"/>
              <a:buChar char="•"/>
            </a:pPr>
            <a:r>
              <a:rPr lang="en-US" sz="1800" dirty="0">
                <a:solidFill>
                  <a:schemeClr val="tx1"/>
                </a:solidFill>
                <a:cs typeface="Arial" pitchFamily="34" charset="0"/>
              </a:rPr>
              <a:t>The T2 Participants can interact directly with the T2 Service Desk only for requests related to pure connectivity matters</a:t>
            </a:r>
          </a:p>
        </p:txBody>
      </p:sp>
      <p:sp>
        <p:nvSpPr>
          <p:cNvPr id="10" name="Rettangolo 9"/>
          <p:cNvSpPr/>
          <p:nvPr/>
        </p:nvSpPr>
        <p:spPr bwMode="auto">
          <a:xfrm>
            <a:off x="1641313" y="4566279"/>
            <a:ext cx="1207567" cy="246221"/>
          </a:xfrm>
          <a:prstGeom prst="rect">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it-IT" sz="1000" b="0" i="0" u="none" strike="noStrike" cap="none" normalizeH="0" baseline="0" dirty="0">
                <a:ln>
                  <a:noFill/>
                </a:ln>
                <a:solidFill>
                  <a:schemeClr val="bg1"/>
                </a:solidFill>
                <a:effectLst/>
                <a:latin typeface="Arial" charset="0"/>
                <a:ea typeface="ヒラギノ角ゴ Pro W3" pitchFamily="-64" charset="-128"/>
              </a:rPr>
              <a:t>T2</a:t>
            </a:r>
            <a:r>
              <a:rPr kumimoji="0" lang="it-IT" sz="1000" b="0" i="0" u="none" strike="noStrike" cap="none" normalizeH="0" dirty="0">
                <a:ln>
                  <a:noFill/>
                </a:ln>
                <a:solidFill>
                  <a:schemeClr val="bg1"/>
                </a:solidFill>
                <a:effectLst/>
                <a:latin typeface="Arial" charset="0"/>
                <a:ea typeface="ヒラギノ角ゴ Pro W3" pitchFamily="-64" charset="-128"/>
              </a:rPr>
              <a:t> Participant</a:t>
            </a:r>
            <a:endParaRPr kumimoji="0" lang="it-IT" sz="1000" b="0" i="0" u="none" strike="noStrike" cap="none" normalizeH="0" baseline="0" dirty="0">
              <a:ln>
                <a:noFill/>
              </a:ln>
              <a:solidFill>
                <a:schemeClr val="bg1"/>
              </a:solidFill>
              <a:effectLst/>
              <a:latin typeface="Arial" charset="0"/>
              <a:ea typeface="ヒラギノ角ゴ Pro W3" pitchFamily="-64" charset="-128"/>
            </a:endParaRPr>
          </a:p>
        </p:txBody>
      </p:sp>
      <p:sp>
        <p:nvSpPr>
          <p:cNvPr id="11" name="Rettangolo 10"/>
          <p:cNvSpPr/>
          <p:nvPr/>
        </p:nvSpPr>
        <p:spPr bwMode="auto">
          <a:xfrm>
            <a:off x="3531771" y="4209129"/>
            <a:ext cx="1207567" cy="246221"/>
          </a:xfrm>
          <a:prstGeom prst="rect">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it-IT" sz="1000" b="0" i="0" u="none" strike="noStrike" cap="none" normalizeH="0" baseline="0" dirty="0">
                <a:ln>
                  <a:noFill/>
                </a:ln>
                <a:solidFill>
                  <a:schemeClr val="bg1"/>
                </a:solidFill>
                <a:effectLst/>
                <a:latin typeface="Arial" charset="0"/>
                <a:ea typeface="ヒラギノ角ゴ Pro W3" pitchFamily="-64" charset="-128"/>
              </a:rPr>
              <a:t>T2</a:t>
            </a:r>
            <a:r>
              <a:rPr kumimoji="0" lang="it-IT" sz="1000" b="0" i="0" u="none" strike="noStrike" cap="none" normalizeH="0" dirty="0">
                <a:ln>
                  <a:noFill/>
                </a:ln>
                <a:solidFill>
                  <a:schemeClr val="bg1"/>
                </a:solidFill>
                <a:effectLst/>
                <a:latin typeface="Arial" charset="0"/>
                <a:ea typeface="ヒラギノ角ゴ Pro W3" pitchFamily="-64" charset="-128"/>
              </a:rPr>
              <a:t> Participant</a:t>
            </a:r>
            <a:endParaRPr kumimoji="0" lang="it-IT" sz="1000" b="0" i="0" u="none" strike="noStrike" cap="none" normalizeH="0" baseline="0" dirty="0">
              <a:ln>
                <a:noFill/>
              </a:ln>
              <a:solidFill>
                <a:schemeClr val="bg1"/>
              </a:solidFill>
              <a:effectLst/>
              <a:latin typeface="Arial" charset="0"/>
              <a:ea typeface="ヒラギノ角ゴ Pro W3" pitchFamily="-64" charset="-128"/>
            </a:endParaRPr>
          </a:p>
        </p:txBody>
      </p:sp>
      <p:sp>
        <p:nvSpPr>
          <p:cNvPr id="12" name="Rettangolo 11"/>
          <p:cNvSpPr/>
          <p:nvPr/>
        </p:nvSpPr>
        <p:spPr bwMode="auto">
          <a:xfrm>
            <a:off x="2997716" y="2732075"/>
            <a:ext cx="1207567" cy="246221"/>
          </a:xfrm>
          <a:prstGeom prst="rect">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it-IT" sz="1000" b="0" i="0" u="none" strike="noStrike" cap="none" normalizeH="0" baseline="0" dirty="0">
                <a:ln>
                  <a:noFill/>
                </a:ln>
                <a:solidFill>
                  <a:schemeClr val="bg1"/>
                </a:solidFill>
                <a:effectLst/>
                <a:latin typeface="Arial" charset="0"/>
                <a:ea typeface="ヒラギノ角ゴ Pro W3" pitchFamily="-64" charset="-128"/>
              </a:rPr>
              <a:t>T2</a:t>
            </a:r>
            <a:r>
              <a:rPr kumimoji="0" lang="it-IT" sz="1000" b="0" i="0" u="none" strike="noStrike" cap="none" normalizeH="0" dirty="0">
                <a:ln>
                  <a:noFill/>
                </a:ln>
                <a:solidFill>
                  <a:schemeClr val="bg1"/>
                </a:solidFill>
                <a:effectLst/>
                <a:latin typeface="Arial" charset="0"/>
                <a:ea typeface="ヒラギノ角ゴ Pro W3" pitchFamily="-64" charset="-128"/>
              </a:rPr>
              <a:t> Service Desk</a:t>
            </a:r>
            <a:endParaRPr kumimoji="0" lang="it-IT" sz="1000" b="0" i="0" u="none" strike="noStrike" cap="none" normalizeH="0" baseline="0" dirty="0">
              <a:ln>
                <a:noFill/>
              </a:ln>
              <a:solidFill>
                <a:schemeClr val="bg1"/>
              </a:solidFill>
              <a:effectLst/>
              <a:latin typeface="Arial" charset="0"/>
              <a:ea typeface="ヒラギノ角ゴ Pro W3" pitchFamily="-64" charset="-128"/>
            </a:endParaRPr>
          </a:p>
        </p:txBody>
      </p:sp>
      <p:pic>
        <p:nvPicPr>
          <p:cNvPr id="13" name="Immagine 12"/>
          <p:cNvPicPr>
            <a:picLocks noChangeAspect="1"/>
          </p:cNvPicPr>
          <p:nvPr/>
        </p:nvPicPr>
        <p:blipFill>
          <a:blip r:embed="rId3"/>
          <a:stretch>
            <a:fillRect/>
          </a:stretch>
        </p:blipFill>
        <p:spPr>
          <a:xfrm>
            <a:off x="2022095" y="1969614"/>
            <a:ext cx="1315395" cy="302984"/>
          </a:xfrm>
          <a:prstGeom prst="rect">
            <a:avLst/>
          </a:prstGeom>
        </p:spPr>
      </p:pic>
      <p:sp>
        <p:nvSpPr>
          <p:cNvPr id="14" name="TextBox 5"/>
          <p:cNvSpPr txBox="1"/>
          <p:nvPr/>
        </p:nvSpPr>
        <p:spPr>
          <a:xfrm>
            <a:off x="5156594" y="5390579"/>
            <a:ext cx="3706339"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just">
              <a:spcBef>
                <a:spcPts val="600"/>
              </a:spcBef>
              <a:spcAft>
                <a:spcPts val="600"/>
              </a:spcAft>
              <a:buClrTx/>
              <a:buFontTx/>
              <a:buNone/>
              <a:defRPr sz="2000">
                <a:solidFill>
                  <a:srgbClr val="003399"/>
                </a:solidFill>
                <a:latin typeface="Arial" pitchFamily="34" charset="0"/>
                <a:cs typeface="Times New Roman" pitchFamily="18" charset="0"/>
              </a:defRPr>
            </a:lvl1pPr>
            <a:lvl2pPr marL="742950" indent="-285750" eaLnBrk="0" hangingPunct="0">
              <a:buChar char="–"/>
              <a:defRPr>
                <a:latin typeface="Arial" pitchFamily="34" charset="0"/>
                <a:cs typeface="Arial" pitchFamily="34" charset="0"/>
              </a:defRPr>
            </a:lvl2pPr>
            <a:lvl3pPr marL="1143000" indent="-228600" eaLnBrk="0" hangingPunct="0">
              <a:buChar char="•"/>
              <a:defRPr sz="1600">
                <a:latin typeface="Arial" pitchFamily="34" charset="0"/>
                <a:cs typeface="Arial" pitchFamily="34" charset="0"/>
              </a:defRPr>
            </a:lvl3pPr>
            <a:lvl4pPr marL="1600200" indent="-228600" eaLnBrk="0" hangingPunct="0">
              <a:buChar char="–"/>
              <a:defRPr sz="1600">
                <a:latin typeface="Arial" pitchFamily="34" charset="0"/>
                <a:cs typeface="Arial" pitchFamily="34" charset="0"/>
              </a:defRPr>
            </a:lvl4pPr>
            <a:lvl5pPr marL="2057400" indent="-228600" eaLnBrk="0" hangingPunct="0">
              <a:buFont typeface="Times" pitchFamily="18" charset="0"/>
              <a:buChar char="•"/>
              <a:defRPr sz="1600" i="1">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latin typeface="Arial" pitchFamily="34" charset="0"/>
                <a:cs typeface="Arial" pitchFamily="34" charset="0"/>
              </a:defRPr>
            </a:lvl9pPr>
          </a:lstStyle>
          <a:p>
            <a:pPr marL="285750" indent="-285750">
              <a:buFont typeface="Arial" panose="020B0604020202020204" pitchFamily="34" charset="0"/>
              <a:buChar char="•"/>
            </a:pPr>
            <a:r>
              <a:rPr lang="en-US" sz="1800" dirty="0">
                <a:solidFill>
                  <a:schemeClr val="tx1"/>
                </a:solidFill>
                <a:cs typeface="Arial" pitchFamily="34" charset="0"/>
              </a:rPr>
              <a:t>Email addresses:</a:t>
            </a:r>
          </a:p>
          <a:p>
            <a:pPr marL="1028700" lvl="1">
              <a:buFont typeface="Arial" panose="020B0604020202020204" pitchFamily="34" charset="0"/>
              <a:buChar char="•"/>
            </a:pPr>
            <a:r>
              <a:rPr lang="en-US" sz="1200" dirty="0"/>
              <a:t>Production </a:t>
            </a:r>
            <a:r>
              <a:rPr lang="en-US" sz="1200" dirty="0">
                <a:hlinkClick r:id="rId4"/>
              </a:rPr>
              <a:t>t2@target-ssp.eu</a:t>
            </a:r>
            <a:endParaRPr lang="en-US" sz="1200" dirty="0"/>
          </a:p>
          <a:p>
            <a:pPr marL="1028700" lvl="1">
              <a:buFont typeface="Arial" panose="020B0604020202020204" pitchFamily="34" charset="0"/>
              <a:buChar char="•"/>
            </a:pPr>
            <a:r>
              <a:rPr lang="en-US" sz="1200" dirty="0">
                <a:solidFill>
                  <a:schemeClr val="tx1"/>
                </a:solidFill>
              </a:rPr>
              <a:t>Test </a:t>
            </a:r>
            <a:r>
              <a:rPr lang="en-US" sz="1200" dirty="0">
                <a:solidFill>
                  <a:schemeClr val="tx1"/>
                </a:solidFill>
                <a:hlinkClick r:id="rId5"/>
              </a:rPr>
              <a:t>t2-test@target-ssp.eu</a:t>
            </a:r>
            <a:endParaRPr lang="en-US" sz="1200" dirty="0">
              <a:solidFill>
                <a:schemeClr val="tx1"/>
              </a:solidFill>
            </a:endParaRPr>
          </a:p>
          <a:p>
            <a:pPr lvl="1" indent="0">
              <a:buNone/>
            </a:pPr>
            <a:endParaRPr lang="en-US" sz="1200" dirty="0">
              <a:solidFill>
                <a:schemeClr val="tx1"/>
              </a:solidFill>
            </a:endParaRPr>
          </a:p>
        </p:txBody>
      </p:sp>
    </p:spTree>
    <p:extLst>
      <p:ext uri="{BB962C8B-B14F-4D97-AF65-F5344CB8AC3E}">
        <p14:creationId xmlns:p14="http://schemas.microsoft.com/office/powerpoint/2010/main" val="55277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1</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GB" b="1" dirty="0"/>
              <a:t>Status Summary</a:t>
            </a:r>
          </a:p>
        </p:txBody>
      </p:sp>
      <p:grpSp>
        <p:nvGrpSpPr>
          <p:cNvPr id="6" name="Group 10"/>
          <p:cNvGrpSpPr>
            <a:grpSpLocks/>
          </p:cNvGrpSpPr>
          <p:nvPr/>
        </p:nvGrpSpPr>
        <p:grpSpPr bwMode="auto">
          <a:xfrm>
            <a:off x="424021" y="1618489"/>
            <a:ext cx="8134762" cy="1764792"/>
            <a:chOff x="295459" y="1489075"/>
            <a:chExt cx="8592219" cy="2230121"/>
          </a:xfrm>
        </p:grpSpPr>
        <p:sp>
          <p:nvSpPr>
            <p:cNvPr id="8" name="Rectangle 5"/>
            <p:cNvSpPr>
              <a:spLocks noChangeArrowheads="1"/>
            </p:cNvSpPr>
            <p:nvPr>
              <p:custDataLst>
                <p:tags r:id="rId3"/>
              </p:custDataLst>
            </p:nvPr>
          </p:nvSpPr>
          <p:spPr bwMode="auto">
            <a:xfrm>
              <a:off x="295459" y="1489075"/>
              <a:ext cx="381001"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a:solidFill>
                    <a:srgbClr val="FFFFFF"/>
                  </a:solidFill>
                </a:rPr>
                <a:t>1</a:t>
              </a:r>
            </a:p>
          </p:txBody>
        </p:sp>
        <p:sp>
          <p:nvSpPr>
            <p:cNvPr id="9" name="Rectangle 6"/>
            <p:cNvSpPr>
              <a:spLocks noChangeArrowheads="1"/>
            </p:cNvSpPr>
            <p:nvPr>
              <p:custDataLst>
                <p:tags r:id="rId4"/>
              </p:custDataLst>
            </p:nvPr>
          </p:nvSpPr>
          <p:spPr bwMode="auto">
            <a:xfrm>
              <a:off x="295459" y="1946275"/>
              <a:ext cx="381001"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a:solidFill>
                    <a:srgbClr val="FFFFFF"/>
                  </a:solidFill>
                </a:rPr>
                <a:t>2</a:t>
              </a:r>
            </a:p>
          </p:txBody>
        </p:sp>
        <p:sp>
          <p:nvSpPr>
            <p:cNvPr id="10" name="Rectangle 7"/>
            <p:cNvSpPr>
              <a:spLocks noChangeArrowheads="1"/>
            </p:cNvSpPr>
            <p:nvPr>
              <p:custDataLst>
                <p:tags r:id="rId5"/>
              </p:custDataLst>
            </p:nvPr>
          </p:nvSpPr>
          <p:spPr bwMode="auto">
            <a:xfrm>
              <a:off x="295459" y="2403475"/>
              <a:ext cx="381001"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a:solidFill>
                    <a:srgbClr val="FFFFFF"/>
                  </a:solidFill>
                </a:rPr>
                <a:t>3</a:t>
              </a:r>
            </a:p>
          </p:txBody>
        </p:sp>
        <p:sp>
          <p:nvSpPr>
            <p:cNvPr id="11" name="Rectangle 8"/>
            <p:cNvSpPr>
              <a:spLocks noChangeArrowheads="1"/>
            </p:cNvSpPr>
            <p:nvPr>
              <p:custDataLst>
                <p:tags r:id="rId6"/>
              </p:custDataLst>
            </p:nvPr>
          </p:nvSpPr>
          <p:spPr bwMode="auto">
            <a:xfrm>
              <a:off x="821712" y="1946275"/>
              <a:ext cx="8022412"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Preliminary operations with NSP</a:t>
              </a:r>
            </a:p>
          </p:txBody>
        </p:sp>
        <p:sp>
          <p:nvSpPr>
            <p:cNvPr id="12" name="Rectangle 9"/>
            <p:cNvSpPr>
              <a:spLocks noChangeArrowheads="1"/>
            </p:cNvSpPr>
            <p:nvPr>
              <p:custDataLst>
                <p:tags r:id="rId7"/>
              </p:custDataLst>
            </p:nvPr>
          </p:nvSpPr>
          <p:spPr bwMode="auto">
            <a:xfrm>
              <a:off x="821712" y="2870200"/>
              <a:ext cx="8022412"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Validation of U2A for connectivity test and usage of Probe pages</a:t>
              </a:r>
            </a:p>
          </p:txBody>
        </p:sp>
        <p:sp>
          <p:nvSpPr>
            <p:cNvPr id="13" name="Rectangle 10"/>
            <p:cNvSpPr>
              <a:spLocks noChangeArrowheads="1"/>
            </p:cNvSpPr>
            <p:nvPr>
              <p:custDataLst>
                <p:tags r:id="rId8"/>
              </p:custDataLst>
            </p:nvPr>
          </p:nvSpPr>
          <p:spPr bwMode="auto">
            <a:xfrm>
              <a:off x="821712" y="1489075"/>
              <a:ext cx="8022412"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Connectivity tests – next milestones</a:t>
              </a:r>
            </a:p>
          </p:txBody>
        </p:sp>
        <p:sp>
          <p:nvSpPr>
            <p:cNvPr id="14" name="Rectangle 13"/>
            <p:cNvSpPr>
              <a:spLocks noChangeArrowheads="1"/>
            </p:cNvSpPr>
            <p:nvPr>
              <p:custDataLst>
                <p:tags r:id="rId9"/>
              </p:custDataLst>
            </p:nvPr>
          </p:nvSpPr>
          <p:spPr bwMode="auto">
            <a:xfrm>
              <a:off x="295459" y="2870200"/>
              <a:ext cx="381001"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a:solidFill>
                    <a:srgbClr val="FFFFFF"/>
                  </a:solidFill>
                </a:rPr>
                <a:t>4</a:t>
              </a:r>
            </a:p>
          </p:txBody>
        </p:sp>
        <p:sp>
          <p:nvSpPr>
            <p:cNvPr id="15" name="Rectangle 14"/>
            <p:cNvSpPr>
              <a:spLocks noChangeArrowheads="1"/>
            </p:cNvSpPr>
            <p:nvPr>
              <p:custDataLst>
                <p:tags r:id="rId10"/>
              </p:custDataLst>
            </p:nvPr>
          </p:nvSpPr>
          <p:spPr bwMode="auto">
            <a:xfrm>
              <a:off x="295459" y="3327400"/>
              <a:ext cx="381001" cy="381000"/>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dirty="0">
                  <a:solidFill>
                    <a:srgbClr val="FFFFFF"/>
                  </a:solidFill>
                </a:rPr>
                <a:t>5</a:t>
              </a:r>
            </a:p>
          </p:txBody>
        </p:sp>
        <p:sp>
          <p:nvSpPr>
            <p:cNvPr id="19" name="Rectangle 18"/>
            <p:cNvSpPr>
              <a:spLocks noChangeArrowheads="1"/>
            </p:cNvSpPr>
            <p:nvPr>
              <p:custDataLst>
                <p:tags r:id="rId11"/>
              </p:custDataLst>
            </p:nvPr>
          </p:nvSpPr>
          <p:spPr bwMode="auto">
            <a:xfrm>
              <a:off x="831370" y="3338195"/>
              <a:ext cx="8056308" cy="381001"/>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Validation of A2A connectivity test</a:t>
              </a:r>
            </a:p>
          </p:txBody>
        </p:sp>
        <p:sp>
          <p:nvSpPr>
            <p:cNvPr id="21" name="Rectangle 23"/>
            <p:cNvSpPr>
              <a:spLocks noChangeArrowheads="1"/>
            </p:cNvSpPr>
            <p:nvPr>
              <p:custDataLst>
                <p:tags r:id="rId12"/>
              </p:custDataLst>
            </p:nvPr>
          </p:nvSpPr>
          <p:spPr bwMode="auto">
            <a:xfrm>
              <a:off x="821712" y="2402204"/>
              <a:ext cx="8022412" cy="381000"/>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Lesson Learnt</a:t>
              </a:r>
            </a:p>
          </p:txBody>
        </p:sp>
      </p:grpSp>
      <p:sp>
        <p:nvSpPr>
          <p:cNvPr id="16" name="Rectangle 18"/>
          <p:cNvSpPr>
            <a:spLocks noChangeArrowheads="1"/>
          </p:cNvSpPr>
          <p:nvPr>
            <p:custDataLst>
              <p:tags r:id="rId1"/>
            </p:custDataLst>
          </p:nvPr>
        </p:nvSpPr>
        <p:spPr bwMode="auto">
          <a:xfrm>
            <a:off x="931399" y="3452845"/>
            <a:ext cx="7627383" cy="301503"/>
          </a:xfrm>
          <a:prstGeom prst="rect">
            <a:avLst/>
          </a:prstGeom>
          <a:solidFill>
            <a:schemeClr val="bg1">
              <a:lumMod val="95000"/>
            </a:schemeClr>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txBody>
          <a:bodyPr anchor="ctr"/>
          <a:lstStyle>
            <a:lvl1pPr eaLnBrk="0" hangingPunct="0">
              <a:spcBef>
                <a:spcPct val="30000"/>
              </a:spcBef>
              <a:buClr>
                <a:schemeClr val="tx2"/>
              </a:buClr>
              <a:buChar char="•"/>
              <a:defRPr sz="2200">
                <a:solidFill>
                  <a:schemeClr val="tx1"/>
                </a:solidFill>
                <a:latin typeface="Arial" pitchFamily="34" charset="0"/>
                <a:cs typeface="Arial" pitchFamily="34" charset="0"/>
              </a:defRPr>
            </a:lvl1pPr>
            <a:lvl2pPr marL="742950" indent="-285750" eaLnBrk="0" hangingPunct="0">
              <a:buChar char="–"/>
              <a:defRPr>
                <a:solidFill>
                  <a:schemeClr val="tx1"/>
                </a:solidFill>
                <a:latin typeface="Arial" pitchFamily="34" charset="0"/>
                <a:cs typeface="Arial" pitchFamily="34" charset="0"/>
              </a:defRPr>
            </a:lvl2pPr>
            <a:lvl3pPr marL="1143000" indent="-228600" eaLnBrk="0" hangingPunct="0">
              <a:buChar char="•"/>
              <a:defRPr sz="1600">
                <a:solidFill>
                  <a:schemeClr val="tx1"/>
                </a:solidFill>
                <a:latin typeface="Arial" pitchFamily="34" charset="0"/>
                <a:cs typeface="Arial" pitchFamily="34" charset="0"/>
              </a:defRPr>
            </a:lvl3pPr>
            <a:lvl4pPr marL="1600200" indent="-228600" eaLnBrk="0" hangingPunct="0">
              <a:buChar char="–"/>
              <a:defRPr sz="1600">
                <a:solidFill>
                  <a:schemeClr val="tx1"/>
                </a:solidFill>
                <a:latin typeface="Arial" pitchFamily="34" charset="0"/>
                <a:cs typeface="Arial" pitchFamily="34" charset="0"/>
              </a:defRPr>
            </a:lvl4pPr>
            <a:lvl5pPr marL="2057400" indent="-228600" eaLnBrk="0" hangingPunct="0">
              <a:buFont typeface="Times" pitchFamily="18" charset="0"/>
              <a:buChar char="•"/>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buChar char="•"/>
              <a:defRPr sz="1600" i="1">
                <a:solidFill>
                  <a:schemeClr val="tx1"/>
                </a:solidFill>
                <a:latin typeface="Arial" pitchFamily="34" charset="0"/>
                <a:cs typeface="Arial" pitchFamily="34" charset="0"/>
              </a:defRPr>
            </a:lvl9pPr>
          </a:lstStyle>
          <a:p>
            <a:pPr eaLnBrk="1" hangingPunct="1">
              <a:spcBef>
                <a:spcPct val="0"/>
              </a:spcBef>
              <a:buClrTx/>
              <a:buFontTx/>
              <a:buNone/>
              <a:defRPr/>
            </a:pPr>
            <a:r>
              <a:rPr lang="en-GB" altLang="en-US" sz="1800" dirty="0"/>
              <a:t>T2 Service Desk support</a:t>
            </a:r>
          </a:p>
        </p:txBody>
      </p:sp>
      <p:sp>
        <p:nvSpPr>
          <p:cNvPr id="18" name="Rectangle 14"/>
          <p:cNvSpPr>
            <a:spLocks noChangeArrowheads="1"/>
          </p:cNvSpPr>
          <p:nvPr>
            <p:custDataLst>
              <p:tags r:id="rId2"/>
            </p:custDataLst>
          </p:nvPr>
        </p:nvSpPr>
        <p:spPr bwMode="auto">
          <a:xfrm>
            <a:off x="424021" y="3435039"/>
            <a:ext cx="360716" cy="301502"/>
          </a:xfrm>
          <a:prstGeom prst="rect">
            <a:avLst/>
          </a:prstGeom>
          <a:solidFill>
            <a:srgbClr val="003299"/>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353535"/>
                  </a:outerShdw>
                </a:effectLst>
              </a14:hiddenEffects>
            </a:ext>
          </a:extLst>
        </p:spPr>
        <p:txBody>
          <a:bodyPr wrap="none" anchor="ctr"/>
          <a:lstStyle>
            <a:lvl1pPr eaLnBrk="0" hangingPunct="0">
              <a:spcBef>
                <a:spcPct val="30000"/>
              </a:spcBef>
              <a:buClr>
                <a:schemeClr val="tx2"/>
              </a:buClr>
              <a:defRPr sz="2200">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buFont typeface="Times" pitchFamily="18" charset="0"/>
              <a:defRPr sz="1600" i="1">
                <a:solidFill>
                  <a:schemeClr val="tx1"/>
                </a:solidFill>
                <a:latin typeface="Arial" pitchFamily="34" charset="0"/>
                <a:cs typeface="Arial" pitchFamily="34" charset="0"/>
              </a:defRPr>
            </a:lvl5pPr>
            <a:lvl6pPr marL="25146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6pPr>
            <a:lvl7pPr marL="29718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7pPr>
            <a:lvl8pPr marL="34290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8pPr>
            <a:lvl9pPr marL="3886200" indent="-228600" eaLnBrk="0" fontAlgn="base" hangingPunct="0">
              <a:spcBef>
                <a:spcPct val="0"/>
              </a:spcBef>
              <a:spcAft>
                <a:spcPct val="0"/>
              </a:spcAft>
              <a:buFont typeface="Times" pitchFamily="18" charset="0"/>
              <a:defRPr sz="1600" i="1">
                <a:solidFill>
                  <a:schemeClr val="tx1"/>
                </a:solidFill>
                <a:latin typeface="Arial" pitchFamily="34" charset="0"/>
                <a:cs typeface="Arial" pitchFamily="34" charset="0"/>
              </a:defRPr>
            </a:lvl9pPr>
          </a:lstStyle>
          <a:p>
            <a:pPr algn="ctr" eaLnBrk="1" hangingPunct="1">
              <a:spcBef>
                <a:spcPct val="0"/>
              </a:spcBef>
              <a:buClrTx/>
            </a:pPr>
            <a:r>
              <a:rPr lang="en-GB" altLang="en-US" sz="1800" b="1" dirty="0">
                <a:solidFill>
                  <a:srgbClr val="FFFFFF"/>
                </a:solidFill>
              </a:rPr>
              <a:t>6</a:t>
            </a:r>
          </a:p>
        </p:txBody>
      </p:sp>
    </p:spTree>
    <p:extLst>
      <p:ext uri="{BB962C8B-B14F-4D97-AF65-F5344CB8AC3E}">
        <p14:creationId xmlns:p14="http://schemas.microsoft.com/office/powerpoint/2010/main" val="189953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2</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GB" altLang="en-US" dirty="0"/>
              <a:t>1 - Connectivity test – next milestones</a:t>
            </a:r>
            <a:endParaRPr lang="en-GB" b="1" dirty="0"/>
          </a:p>
        </p:txBody>
      </p:sp>
      <p:sp>
        <p:nvSpPr>
          <p:cNvPr id="2" name="Textplatzhalter 1"/>
          <p:cNvSpPr>
            <a:spLocks noGrp="1"/>
          </p:cNvSpPr>
          <p:nvPr>
            <p:ph type="body" idx="1"/>
          </p:nvPr>
        </p:nvSpPr>
        <p:spPr>
          <a:xfrm>
            <a:off x="85724" y="1385685"/>
            <a:ext cx="8894239" cy="3917835"/>
          </a:xfrm>
        </p:spPr>
        <p:txBody>
          <a:bodyPr>
            <a:normAutofit/>
          </a:bodyPr>
          <a:lstStyle/>
          <a:p>
            <a:pPr marL="285750" indent="-285750" algn="just">
              <a:buFont typeface="Arial" panose="020B0604020202020204" pitchFamily="34" charset="0"/>
              <a:buChar char="•"/>
            </a:pPr>
            <a:r>
              <a:rPr lang="en-US" dirty="0"/>
              <a:t>CSLD.NCOP1 - Network connectivity tests on production will start on 1</a:t>
            </a:r>
            <a:r>
              <a:rPr lang="en-US" baseline="30000" dirty="0">
                <a:solidFill>
                  <a:schemeClr val="tx1"/>
                </a:solidFill>
              </a:rPr>
              <a:t>st</a:t>
            </a:r>
            <a:r>
              <a:rPr lang="en-US" dirty="0"/>
              <a:t> May 2022 - These are mandatory tests Participants have to perform on the production environment before the start of their pre-migration activities. </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CSLD.NCOP2 - Network connectivity tests on production have to be completed within </a:t>
            </a:r>
            <a:r>
              <a:rPr lang="en-US" dirty="0">
                <a:solidFill>
                  <a:schemeClr val="tx1"/>
                </a:solidFill>
              </a:rPr>
              <a:t>31</a:t>
            </a:r>
            <a:r>
              <a:rPr lang="en-US" baseline="30000" dirty="0">
                <a:solidFill>
                  <a:schemeClr val="tx1"/>
                </a:solidFill>
              </a:rPr>
              <a:t>st</a:t>
            </a:r>
            <a:r>
              <a:rPr lang="en-US" dirty="0">
                <a:solidFill>
                  <a:schemeClr val="tx1"/>
                </a:solidFill>
              </a:rPr>
              <a:t> July 2022 </a:t>
            </a:r>
            <a:r>
              <a:rPr lang="en-US" dirty="0"/>
              <a:t>- Participants have completed the connectivity testing on the production environment and are ready to start the pre-migration activities. </a:t>
            </a:r>
            <a:endParaRPr lang="it-IT" dirty="0"/>
          </a:p>
          <a:p>
            <a:pPr marL="0" indent="0">
              <a:lnSpc>
                <a:spcPct val="100000"/>
              </a:lnSpc>
              <a:spcBef>
                <a:spcPts val="200"/>
              </a:spcBef>
              <a:spcAft>
                <a:spcPts val="200"/>
              </a:spcAft>
              <a:buNone/>
            </a:pPr>
            <a:endParaRPr lang="en-GB" dirty="0"/>
          </a:p>
        </p:txBody>
      </p:sp>
    </p:spTree>
    <p:extLst>
      <p:ext uri="{BB962C8B-B14F-4D97-AF65-F5344CB8AC3E}">
        <p14:creationId xmlns:p14="http://schemas.microsoft.com/office/powerpoint/2010/main" val="976832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3</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US" altLang="en-US" dirty="0"/>
              <a:t>2 - Preliminary operations with the NSPs</a:t>
            </a:r>
            <a:r>
              <a:rPr lang="en-US" altLang="en-US" dirty="0">
                <a:solidFill>
                  <a:srgbClr val="FF0000"/>
                </a:solidFill>
              </a:rPr>
              <a:t> </a:t>
            </a:r>
            <a:r>
              <a:rPr lang="en-US" altLang="en-US" dirty="0"/>
              <a:t>- </a:t>
            </a:r>
            <a:endParaRPr lang="en-GB" b="1" dirty="0"/>
          </a:p>
        </p:txBody>
      </p:sp>
      <p:sp>
        <p:nvSpPr>
          <p:cNvPr id="2" name="Textplatzhalter 1"/>
          <p:cNvSpPr>
            <a:spLocks noGrp="1"/>
          </p:cNvSpPr>
          <p:nvPr>
            <p:ph type="body" idx="1"/>
          </p:nvPr>
        </p:nvSpPr>
        <p:spPr>
          <a:xfrm>
            <a:off x="115765" y="1175373"/>
            <a:ext cx="8894239" cy="4256163"/>
          </a:xfrm>
        </p:spPr>
        <p:txBody>
          <a:bodyPr>
            <a:normAutofit fontScale="85000" lnSpcReduction="20000"/>
          </a:bodyPr>
          <a:lstStyle/>
          <a:p>
            <a:pPr marL="285750" indent="-285750" algn="just">
              <a:buFont typeface="Arial" panose="020B0604020202020204" pitchFamily="34" charset="0"/>
              <a:buChar char="•"/>
            </a:pPr>
            <a:r>
              <a:rPr lang="en-US" sz="2800" dirty="0"/>
              <a:t>Network Service Provider Selection (allegedly, already done)</a:t>
            </a:r>
          </a:p>
          <a:p>
            <a:pPr marL="276225" lvl="1" indent="0" algn="just">
              <a:buNone/>
            </a:pPr>
            <a:r>
              <a:rPr lang="en-US" sz="1400" i="1" dirty="0"/>
              <a:t>TARGET Services Actors registration is mainly supported by the establishment of a contractual relationship between them and the selected NSP. Once done, they are registered in the NSP Website and their representatives (admin) nominated.</a:t>
            </a:r>
          </a:p>
          <a:p>
            <a:pPr marL="276225" lvl="1" indent="0" algn="just">
              <a:buNone/>
            </a:pPr>
            <a:endParaRPr lang="en-US" sz="1400" i="1" dirty="0"/>
          </a:p>
          <a:p>
            <a:pPr marL="285750" indent="-285750" algn="just">
              <a:buFont typeface="Arial" panose="020B0604020202020204" pitchFamily="34" charset="0"/>
              <a:buChar char="•"/>
            </a:pPr>
            <a:r>
              <a:rPr lang="en-US" sz="2800" dirty="0"/>
              <a:t>Two different CGU (Closed Group of Users) subscriptions</a:t>
            </a:r>
          </a:p>
          <a:p>
            <a:pPr marL="742950" lvl="1" indent="-285750" algn="just">
              <a:buFont typeface="Arial" panose="020B0604020202020204" pitchFamily="34" charset="0"/>
              <a:buChar char="•"/>
            </a:pPr>
            <a:r>
              <a:rPr lang="en-US" sz="2400" dirty="0"/>
              <a:t>CBs</a:t>
            </a:r>
          </a:p>
          <a:p>
            <a:pPr marL="742950" lvl="1" indent="-285750" algn="just">
              <a:buFont typeface="Arial" panose="020B0604020202020204" pitchFamily="34" charset="0"/>
              <a:buChar char="•"/>
            </a:pPr>
            <a:r>
              <a:rPr lang="en-US" sz="2400" dirty="0"/>
              <a:t>Target Service Actors (excluding CBs)</a:t>
            </a:r>
          </a:p>
          <a:p>
            <a:pPr marL="276225" lvl="1" indent="0" algn="just">
              <a:buNone/>
            </a:pPr>
            <a:r>
              <a:rPr lang="en-US" sz="1400" i="1" dirty="0"/>
              <a:t>The NSP shall create and manage CGUs containing the relevant TARGET Services Actors for both the Production environment (PROD) and the Test environment (UTEST and EAC), one CGU for each environment and for each </a:t>
            </a:r>
            <a:r>
              <a:rPr lang="en-US" sz="1400" i="1" dirty="0" err="1"/>
              <a:t>Eurosystem</a:t>
            </a:r>
            <a:r>
              <a:rPr lang="en-US" sz="1400" i="1" dirty="0"/>
              <a:t> Market Infrastructure (T2, T2S, TIPS, ECMS). The subscription to a CGU, and any subsequent modification to such subscription, are arranged through an electronic workflow on the Internet</a:t>
            </a:r>
          </a:p>
          <a:p>
            <a:pPr marL="276225" lvl="1" indent="0" algn="just">
              <a:buNone/>
            </a:pPr>
            <a:endParaRPr lang="en-US" sz="1400" i="1" dirty="0"/>
          </a:p>
          <a:p>
            <a:pPr marL="285750" indent="-285750" algn="just">
              <a:buFont typeface="Arial" panose="020B0604020202020204" pitchFamily="34" charset="0"/>
              <a:buChar char="•"/>
            </a:pPr>
            <a:r>
              <a:rPr lang="en-US" sz="2800" dirty="0"/>
              <a:t>Designation of the Authorized approvers </a:t>
            </a:r>
          </a:p>
          <a:p>
            <a:pPr marL="276225" lvl="1" indent="0" algn="just">
              <a:buNone/>
            </a:pPr>
            <a:r>
              <a:rPr lang="en-US" sz="1400" i="1" dirty="0"/>
              <a:t>A limited number of people is entitled per institution to submit the NSP tickets for CGU subscription.  Each CB needs to approve or reject these tickets.</a:t>
            </a:r>
            <a:endParaRPr lang="it-IT" sz="1400" i="1" dirty="0"/>
          </a:p>
          <a:p>
            <a:pPr marL="0" indent="0">
              <a:lnSpc>
                <a:spcPct val="100000"/>
              </a:lnSpc>
              <a:spcBef>
                <a:spcPts val="200"/>
              </a:spcBef>
              <a:spcAft>
                <a:spcPts val="200"/>
              </a:spcAft>
              <a:buNone/>
            </a:pPr>
            <a:endParaRPr lang="en-GB" dirty="0"/>
          </a:p>
          <a:p>
            <a:pPr marL="0" indent="0">
              <a:lnSpc>
                <a:spcPct val="100000"/>
              </a:lnSpc>
              <a:spcBef>
                <a:spcPts val="200"/>
              </a:spcBef>
              <a:spcAft>
                <a:spcPts val="200"/>
              </a:spcAft>
              <a:buNone/>
            </a:pPr>
            <a:endParaRPr lang="en-GB" dirty="0"/>
          </a:p>
          <a:p>
            <a:pPr marL="0" indent="0">
              <a:lnSpc>
                <a:spcPct val="100000"/>
              </a:lnSpc>
              <a:spcBef>
                <a:spcPts val="200"/>
              </a:spcBef>
              <a:spcAft>
                <a:spcPts val="200"/>
              </a:spcAft>
              <a:buNone/>
            </a:pPr>
            <a:r>
              <a:rPr lang="en-US" dirty="0"/>
              <a:t>The ESMIG Portal is the same for all the TARGET services (T2, T2S, ECMS and TIPS)</a:t>
            </a:r>
            <a:endParaRPr lang="en-GB" dirty="0"/>
          </a:p>
        </p:txBody>
      </p:sp>
    </p:spTree>
    <p:extLst>
      <p:ext uri="{BB962C8B-B14F-4D97-AF65-F5344CB8AC3E}">
        <p14:creationId xmlns:p14="http://schemas.microsoft.com/office/powerpoint/2010/main" val="369421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4</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US" altLang="en-US" dirty="0"/>
              <a:t>3 - Lessons learnt</a:t>
            </a:r>
            <a:endParaRPr lang="en-GB" b="1" dirty="0"/>
          </a:p>
        </p:txBody>
      </p:sp>
      <p:sp>
        <p:nvSpPr>
          <p:cNvPr id="2" name="Textplatzhalter 1"/>
          <p:cNvSpPr>
            <a:spLocks noGrp="1"/>
          </p:cNvSpPr>
          <p:nvPr>
            <p:ph type="body" idx="1"/>
          </p:nvPr>
        </p:nvSpPr>
        <p:spPr>
          <a:xfrm>
            <a:off x="85724" y="1230237"/>
            <a:ext cx="8894239" cy="3789819"/>
          </a:xfrm>
        </p:spPr>
        <p:txBody>
          <a:bodyPr>
            <a:normAutofit/>
          </a:bodyPr>
          <a:lstStyle/>
          <a:p>
            <a:pPr marL="285750" indent="-285750" algn="just">
              <a:buFont typeface="Arial" panose="020B0604020202020204" pitchFamily="34" charset="0"/>
              <a:buChar char="•"/>
            </a:pPr>
            <a:r>
              <a:rPr lang="en-US" dirty="0"/>
              <a:t>The previous connectivity testing phase for User Testing has highlighted possible different testing results, yet all valid to determine if the connectivity is successfully in place</a:t>
            </a:r>
          </a:p>
          <a:p>
            <a:pPr marL="285750" indent="-285750" algn="just">
              <a:buFont typeface="Arial" panose="020B0604020202020204" pitchFamily="34" charset="0"/>
              <a:buChar char="•"/>
            </a:pPr>
            <a:r>
              <a:rPr lang="en-US" dirty="0"/>
              <a:t>These results depend on the presence of already existing CRDM configurations as well as the status of the backend applications that change over the testing period </a:t>
            </a:r>
          </a:p>
          <a:p>
            <a:pPr marL="285750" indent="-285750" algn="just">
              <a:buFont typeface="Arial" panose="020B0604020202020204" pitchFamily="34" charset="0"/>
              <a:buChar char="•"/>
            </a:pPr>
            <a:r>
              <a:rPr lang="en-US" dirty="0"/>
              <a:t>Benefitting from this previous experience, the deployment of the backend modules will be organized to take such needs of clarity into due account</a:t>
            </a:r>
          </a:p>
          <a:p>
            <a:pPr marL="285750" indent="-285750" algn="just">
              <a:buFont typeface="Arial" panose="020B0604020202020204" pitchFamily="34" charset="0"/>
              <a:buChar char="•"/>
            </a:pPr>
            <a:r>
              <a:rPr lang="it-IT" dirty="0"/>
              <a:t>Back-end </a:t>
            </a:r>
            <a:r>
              <a:rPr lang="it-IT" dirty="0" err="1"/>
              <a:t>modules</a:t>
            </a:r>
            <a:r>
              <a:rPr lang="it-IT" dirty="0"/>
              <a:t> in Production </a:t>
            </a:r>
            <a:r>
              <a:rPr lang="it-IT" dirty="0" err="1"/>
              <a:t>will</a:t>
            </a:r>
            <a:r>
              <a:rPr lang="it-IT" dirty="0"/>
              <a:t> </a:t>
            </a:r>
            <a:r>
              <a:rPr lang="it-IT" dirty="0" err="1"/>
              <a:t>tentatively</a:t>
            </a:r>
            <a:r>
              <a:rPr lang="it-IT" dirty="0"/>
              <a:t> be </a:t>
            </a:r>
            <a:r>
              <a:rPr lang="it-IT" dirty="0" err="1"/>
              <a:t>installed</a:t>
            </a:r>
            <a:r>
              <a:rPr lang="it-IT" dirty="0"/>
              <a:t> on 23 </a:t>
            </a:r>
            <a:r>
              <a:rPr lang="it-IT" dirty="0" err="1"/>
              <a:t>July</a:t>
            </a:r>
            <a:r>
              <a:rPr lang="it-IT" dirty="0"/>
              <a:t> 2022,</a:t>
            </a:r>
            <a:r>
              <a:rPr lang="en-US" dirty="0"/>
              <a:t> so the results to consider a test successful will need to take into account this information </a:t>
            </a:r>
          </a:p>
          <a:p>
            <a:pPr marL="0" indent="0">
              <a:lnSpc>
                <a:spcPct val="100000"/>
              </a:lnSpc>
              <a:spcBef>
                <a:spcPts val="200"/>
              </a:spcBef>
              <a:spcAft>
                <a:spcPts val="200"/>
              </a:spcAft>
              <a:buNone/>
            </a:pPr>
            <a:endParaRPr lang="en-GB" dirty="0"/>
          </a:p>
        </p:txBody>
      </p:sp>
    </p:spTree>
    <p:extLst>
      <p:ext uri="{BB962C8B-B14F-4D97-AF65-F5344CB8AC3E}">
        <p14:creationId xmlns:p14="http://schemas.microsoft.com/office/powerpoint/2010/main" val="303611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3CA5CCF-30AF-4EFE-90DE-B1A0B781E242}" type="slidenum">
              <a:rPr lang="en-GB" smtClean="0"/>
              <a:pPr/>
              <a:t>5</a:t>
            </a:fld>
            <a:endParaRPr lang="en-GB" dirty="0"/>
          </a:p>
        </p:txBody>
      </p:sp>
      <p:sp>
        <p:nvSpPr>
          <p:cNvPr id="5" name="Titel 4"/>
          <p:cNvSpPr>
            <a:spLocks noGrp="1"/>
          </p:cNvSpPr>
          <p:nvPr>
            <p:ph type="title"/>
          </p:nvPr>
        </p:nvSpPr>
        <p:spPr/>
        <p:txBody>
          <a:bodyPr>
            <a:normAutofit fontScale="90000"/>
          </a:bodyPr>
          <a:lstStyle/>
          <a:p>
            <a:r>
              <a:rPr lang="en-GB" dirty="0"/>
              <a:t>T2-T2S connecting to ESMIG Prod</a:t>
            </a:r>
          </a:p>
        </p:txBody>
      </p:sp>
      <p:sp>
        <p:nvSpPr>
          <p:cNvPr id="7" name="Textplatzhalter 6"/>
          <p:cNvSpPr>
            <a:spLocks noGrp="1"/>
          </p:cNvSpPr>
          <p:nvPr>
            <p:ph type="body" sz="quarter" idx="11"/>
          </p:nvPr>
        </p:nvSpPr>
        <p:spPr>
          <a:xfrm>
            <a:off x="85724" y="485774"/>
            <a:ext cx="7325010" cy="371475"/>
          </a:xfrm>
        </p:spPr>
        <p:txBody>
          <a:bodyPr/>
          <a:lstStyle/>
          <a:p>
            <a:r>
              <a:rPr lang="en-US" altLang="en-US" sz="1800" dirty="0"/>
              <a:t>4 - </a:t>
            </a:r>
            <a:r>
              <a:rPr lang="en-GB" altLang="en-US" sz="1800" dirty="0"/>
              <a:t>Validation of U2A for connectivity test</a:t>
            </a:r>
          </a:p>
          <a:p>
            <a:endParaRPr lang="en-GB" b="1" dirty="0"/>
          </a:p>
        </p:txBody>
      </p:sp>
      <p:graphicFrame>
        <p:nvGraphicFramePr>
          <p:cNvPr id="6" name="Tabella 5"/>
          <p:cNvGraphicFramePr>
            <a:graphicFrameLocks noGrp="1"/>
          </p:cNvGraphicFramePr>
          <p:nvPr>
            <p:extLst>
              <p:ext uri="{D42A27DB-BD31-4B8C-83A1-F6EECF244321}">
                <p14:modId xmlns:p14="http://schemas.microsoft.com/office/powerpoint/2010/main" val="954311757"/>
              </p:ext>
            </p:extLst>
          </p:nvPr>
        </p:nvGraphicFramePr>
        <p:xfrm>
          <a:off x="397701" y="1106424"/>
          <a:ext cx="8366876" cy="2440546"/>
        </p:xfrm>
        <a:graphic>
          <a:graphicData uri="http://schemas.openxmlformats.org/drawingml/2006/table">
            <a:tbl>
              <a:tblPr firstRow="1" bandRow="1">
                <a:tableStyleId>{5C22544A-7EE6-4342-B048-85BDC9FD1C3A}</a:tableStyleId>
              </a:tblPr>
              <a:tblGrid>
                <a:gridCol w="4183438">
                  <a:extLst>
                    <a:ext uri="{9D8B030D-6E8A-4147-A177-3AD203B41FA5}">
                      <a16:colId xmlns:a16="http://schemas.microsoft.com/office/drawing/2014/main" val="3818400915"/>
                    </a:ext>
                  </a:extLst>
                </a:gridCol>
                <a:gridCol w="4183438">
                  <a:extLst>
                    <a:ext uri="{9D8B030D-6E8A-4147-A177-3AD203B41FA5}">
                      <a16:colId xmlns:a16="http://schemas.microsoft.com/office/drawing/2014/main" val="829642112"/>
                    </a:ext>
                  </a:extLst>
                </a:gridCol>
              </a:tblGrid>
              <a:tr h="24405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Arial" pitchFamily="34" charset="0"/>
                          <a:ea typeface="+mn-ea"/>
                          <a:cs typeface="Arial" pitchFamily="34" charset="0"/>
                        </a:rPr>
                        <a:t>Users that were never configured in PROD will get the error “You are not authorized to access this application”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Arial" pitchFamily="34" charset="0"/>
                          <a:ea typeface="+mn-ea"/>
                          <a:cs typeface="Arial" pitchFamily="34" charset="0"/>
                        </a:rPr>
                        <a:t>(see screenshot) </a:t>
                      </a:r>
                      <a:r>
                        <a:rPr lang="en-US" sz="2400" dirty="0"/>
                        <a:t>below) </a:t>
                      </a:r>
                    </a:p>
                    <a:p>
                      <a:endParaRPr lang="it-IT" dirty="0"/>
                    </a:p>
                  </a:txBody>
                  <a:tcPr>
                    <a:solidFill>
                      <a:schemeClr val="bg1"/>
                    </a:solidFill>
                  </a:tcPr>
                </a:tc>
                <a:tc>
                  <a:txBody>
                    <a:bodyPr/>
                    <a:lstStyle/>
                    <a:p>
                      <a:endParaRPr lang="it-IT" dirty="0"/>
                    </a:p>
                  </a:txBody>
                  <a:tcPr>
                    <a:solidFill>
                      <a:schemeClr val="bg1"/>
                    </a:solidFill>
                  </a:tcPr>
                </a:tc>
                <a:extLst>
                  <a:ext uri="{0D108BD9-81ED-4DB2-BD59-A6C34878D82A}">
                    <a16:rowId xmlns:a16="http://schemas.microsoft.com/office/drawing/2014/main" val="2417208730"/>
                  </a:ext>
                </a:extLst>
              </a:tr>
            </a:tbl>
          </a:graphicData>
        </a:graphic>
      </p:graphicFrame>
      <p:pic>
        <p:nvPicPr>
          <p:cNvPr id="8" name="Picture 1" descr="cid:image001.png@01D79D9F.6A7B37E0"/>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4743725" y="1170355"/>
            <a:ext cx="4020852" cy="2251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ella 8"/>
          <p:cNvGraphicFramePr>
            <a:graphicFrameLocks noGrp="1"/>
          </p:cNvGraphicFramePr>
          <p:nvPr>
            <p:extLst>
              <p:ext uri="{D42A27DB-BD31-4B8C-83A1-F6EECF244321}">
                <p14:modId xmlns:p14="http://schemas.microsoft.com/office/powerpoint/2010/main" val="3723904188"/>
              </p:ext>
            </p:extLst>
          </p:nvPr>
        </p:nvGraphicFramePr>
        <p:xfrm>
          <a:off x="397701" y="3711206"/>
          <a:ext cx="8366876" cy="2286000"/>
        </p:xfrm>
        <a:graphic>
          <a:graphicData uri="http://schemas.openxmlformats.org/drawingml/2006/table">
            <a:tbl>
              <a:tblPr firstRow="1" bandRow="1">
                <a:tableStyleId>{5C22544A-7EE6-4342-B048-85BDC9FD1C3A}</a:tableStyleId>
              </a:tblPr>
              <a:tblGrid>
                <a:gridCol w="4183438">
                  <a:extLst>
                    <a:ext uri="{9D8B030D-6E8A-4147-A177-3AD203B41FA5}">
                      <a16:colId xmlns:a16="http://schemas.microsoft.com/office/drawing/2014/main" val="3818400915"/>
                    </a:ext>
                  </a:extLst>
                </a:gridCol>
                <a:gridCol w="4183438">
                  <a:extLst>
                    <a:ext uri="{9D8B030D-6E8A-4147-A177-3AD203B41FA5}">
                      <a16:colId xmlns:a16="http://schemas.microsoft.com/office/drawing/2014/main" val="829642112"/>
                    </a:ext>
                  </a:extLst>
                </a:gridCol>
              </a:tblGrid>
              <a:tr h="216838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Arial" pitchFamily="34" charset="0"/>
                          <a:ea typeface="+mn-ea"/>
                          <a:cs typeface="Arial" pitchFamily="34" charset="0"/>
                        </a:rPr>
                        <a:t>For users that were already configured, it is correct that TIPS service (or T2S) is already</a:t>
                      </a:r>
                      <a:r>
                        <a:rPr lang="en-US" sz="1800" b="0" kern="1200" baseline="0" dirty="0">
                          <a:solidFill>
                            <a:schemeClr val="tx1"/>
                          </a:solidFill>
                          <a:latin typeface="Arial" pitchFamily="34" charset="0"/>
                          <a:ea typeface="+mn-ea"/>
                          <a:cs typeface="Arial" pitchFamily="34" charset="0"/>
                        </a:rPr>
                        <a:t> </a:t>
                      </a:r>
                      <a:r>
                        <a:rPr lang="en-US" sz="1800" b="0" kern="1200" dirty="0">
                          <a:solidFill>
                            <a:schemeClr val="tx1"/>
                          </a:solidFill>
                          <a:latin typeface="Arial" pitchFamily="34" charset="0"/>
                          <a:ea typeface="+mn-ea"/>
                          <a:cs typeface="Arial" pitchFamily="34" charset="0"/>
                        </a:rPr>
                        <a:t>visible in PROD environment; depending on privileges already assigned to the user they will be able see the page where there is an option to select the applications.</a:t>
                      </a:r>
                      <a:endParaRPr lang="en-US" sz="2800" dirty="0"/>
                    </a:p>
                    <a:p>
                      <a:endParaRPr lang="it-IT" dirty="0"/>
                    </a:p>
                  </a:txBody>
                  <a:tcPr>
                    <a:solidFill>
                      <a:schemeClr val="bg1"/>
                    </a:solidFill>
                  </a:tcPr>
                </a:tc>
                <a:tc>
                  <a:txBody>
                    <a:bodyPr/>
                    <a:lstStyle/>
                    <a:p>
                      <a:endParaRPr lang="it-IT" dirty="0"/>
                    </a:p>
                  </a:txBody>
                  <a:tcPr>
                    <a:solidFill>
                      <a:schemeClr val="bg1"/>
                    </a:solidFill>
                  </a:tcPr>
                </a:tc>
                <a:extLst>
                  <a:ext uri="{0D108BD9-81ED-4DB2-BD59-A6C34878D82A}">
                    <a16:rowId xmlns:a16="http://schemas.microsoft.com/office/drawing/2014/main" val="2417208730"/>
                  </a:ext>
                </a:extLst>
              </a:tr>
            </a:tbl>
          </a:graphicData>
        </a:graphic>
      </p:graphicFrame>
      <p:pic>
        <p:nvPicPr>
          <p:cNvPr id="10" name="Immagine 9"/>
          <p:cNvPicPr>
            <a:picLocks noChangeAspect="1"/>
          </p:cNvPicPr>
          <p:nvPr/>
        </p:nvPicPr>
        <p:blipFill>
          <a:blip r:embed="rId4"/>
          <a:stretch>
            <a:fillRect/>
          </a:stretch>
        </p:blipFill>
        <p:spPr>
          <a:xfrm>
            <a:off x="4782721" y="4417406"/>
            <a:ext cx="3981856" cy="1427542"/>
          </a:xfrm>
          <a:prstGeom prst="rect">
            <a:avLst/>
          </a:prstGeom>
        </p:spPr>
      </p:pic>
      <p:pic>
        <p:nvPicPr>
          <p:cNvPr id="3" name="Immagine 2"/>
          <p:cNvPicPr>
            <a:picLocks noChangeAspect="1"/>
          </p:cNvPicPr>
          <p:nvPr/>
        </p:nvPicPr>
        <p:blipFill>
          <a:blip r:embed="rId5"/>
          <a:stretch>
            <a:fillRect/>
          </a:stretch>
        </p:blipFill>
        <p:spPr>
          <a:xfrm>
            <a:off x="4989786" y="3556992"/>
            <a:ext cx="3513873" cy="863245"/>
          </a:xfrm>
          <a:prstGeom prst="rect">
            <a:avLst/>
          </a:prstGeom>
        </p:spPr>
      </p:pic>
      <p:pic>
        <p:nvPicPr>
          <p:cNvPr id="2" name="Immagine 1"/>
          <p:cNvPicPr>
            <a:picLocks noChangeAspect="1"/>
          </p:cNvPicPr>
          <p:nvPr/>
        </p:nvPicPr>
        <p:blipFill>
          <a:blip r:embed="rId6"/>
          <a:stretch>
            <a:fillRect/>
          </a:stretch>
        </p:blipFill>
        <p:spPr>
          <a:xfrm>
            <a:off x="5012478" y="5124621"/>
            <a:ext cx="3468488" cy="754982"/>
          </a:xfrm>
          <a:prstGeom prst="rect">
            <a:avLst/>
          </a:prstGeom>
        </p:spPr>
      </p:pic>
    </p:spTree>
    <p:extLst>
      <p:ext uri="{BB962C8B-B14F-4D97-AF65-F5344CB8AC3E}">
        <p14:creationId xmlns:p14="http://schemas.microsoft.com/office/powerpoint/2010/main" val="328615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normAutofit lnSpcReduction="10000"/>
          </a:bodyPr>
          <a:lstStyle/>
          <a:p>
            <a:pPr marL="0" indent="0">
              <a:buNone/>
            </a:pPr>
            <a:r>
              <a:rPr lang="it-IT" dirty="0" err="1"/>
              <a:t>As</a:t>
            </a:r>
            <a:r>
              <a:rPr lang="it-IT" dirty="0"/>
              <a:t> the U2A </a:t>
            </a:r>
            <a:r>
              <a:rPr lang="it-IT" dirty="0" err="1"/>
              <a:t>applications</a:t>
            </a:r>
            <a:r>
              <a:rPr lang="it-IT" dirty="0"/>
              <a:t> </a:t>
            </a:r>
            <a:r>
              <a:rPr lang="it-IT" dirty="0" err="1"/>
              <a:t>backend</a:t>
            </a:r>
            <a:r>
              <a:rPr lang="it-IT" dirty="0"/>
              <a:t> </a:t>
            </a:r>
            <a:r>
              <a:rPr lang="it-IT" dirty="0" err="1"/>
              <a:t>modules</a:t>
            </a:r>
            <a:r>
              <a:rPr lang="it-IT" dirty="0"/>
              <a:t> (CRDM, CLM, ...) </a:t>
            </a:r>
            <a:r>
              <a:rPr lang="it-IT" dirty="0" err="1"/>
              <a:t>will</a:t>
            </a:r>
            <a:r>
              <a:rPr lang="it-IT" dirty="0"/>
              <a:t> </a:t>
            </a:r>
            <a:r>
              <a:rPr lang="it-IT" dirty="0" err="1"/>
              <a:t>only</a:t>
            </a:r>
            <a:r>
              <a:rPr lang="it-IT" dirty="0"/>
              <a:t> </a:t>
            </a:r>
            <a:r>
              <a:rPr lang="it-IT" dirty="0" err="1"/>
              <a:t>become</a:t>
            </a:r>
            <a:r>
              <a:rPr lang="it-IT" dirty="0"/>
              <a:t> </a:t>
            </a:r>
            <a:r>
              <a:rPr lang="it-IT" dirty="0" err="1"/>
              <a:t>available</a:t>
            </a:r>
            <a:r>
              <a:rPr lang="it-IT" dirty="0"/>
              <a:t> </a:t>
            </a:r>
            <a:r>
              <a:rPr lang="it-IT" dirty="0" err="1"/>
              <a:t>at</a:t>
            </a:r>
            <a:r>
              <a:rPr lang="it-IT" dirty="0"/>
              <a:t> a </a:t>
            </a:r>
            <a:r>
              <a:rPr lang="it-IT" dirty="0" err="1"/>
              <a:t>later</a:t>
            </a:r>
            <a:r>
              <a:rPr lang="it-IT" dirty="0"/>
              <a:t> stage, </a:t>
            </a:r>
            <a:r>
              <a:rPr lang="it-IT" dirty="0" err="1"/>
              <a:t>it</a:t>
            </a:r>
            <a:r>
              <a:rPr lang="it-IT" dirty="0"/>
              <a:t> </a:t>
            </a:r>
            <a:r>
              <a:rPr lang="it-IT" dirty="0" err="1"/>
              <a:t>is</a:t>
            </a:r>
            <a:r>
              <a:rPr lang="it-IT" dirty="0"/>
              <a:t> </a:t>
            </a:r>
            <a:r>
              <a:rPr lang="it-IT" dirty="0" err="1"/>
              <a:t>highly</a:t>
            </a:r>
            <a:r>
              <a:rPr lang="it-IT" dirty="0"/>
              <a:t> </a:t>
            </a:r>
            <a:r>
              <a:rPr lang="it-IT" dirty="0" err="1"/>
              <a:t>recommended</a:t>
            </a:r>
            <a:r>
              <a:rPr lang="it-IT" dirty="0"/>
              <a:t> for </a:t>
            </a:r>
            <a:r>
              <a:rPr lang="it-IT" dirty="0" err="1"/>
              <a:t>participants</a:t>
            </a:r>
            <a:r>
              <a:rPr lang="it-IT" dirty="0"/>
              <a:t> to make some </a:t>
            </a:r>
            <a:r>
              <a:rPr lang="it-IT" dirty="0" err="1"/>
              <a:t>tests</a:t>
            </a:r>
            <a:r>
              <a:rPr lang="it-IT" dirty="0"/>
              <a:t> </a:t>
            </a:r>
            <a:r>
              <a:rPr lang="it-IT" dirty="0" err="1"/>
              <a:t>related</a:t>
            </a:r>
            <a:r>
              <a:rPr lang="it-IT" dirty="0"/>
              <a:t> to </a:t>
            </a:r>
            <a:r>
              <a:rPr lang="it-IT" dirty="0" err="1"/>
              <a:t>connectivity</a:t>
            </a:r>
            <a:r>
              <a:rPr lang="it-IT" dirty="0"/>
              <a:t> in </a:t>
            </a:r>
            <a:r>
              <a:rPr lang="it-IT" dirty="0" err="1"/>
              <a:t>advance</a:t>
            </a:r>
            <a:r>
              <a:rPr lang="it-IT" dirty="0"/>
              <a:t> </a:t>
            </a:r>
            <a:r>
              <a:rPr lang="it-IT" dirty="0" err="1"/>
              <a:t>using</a:t>
            </a:r>
            <a:r>
              <a:rPr lang="it-IT" dirty="0"/>
              <a:t> the Probe pages. </a:t>
            </a:r>
            <a:r>
              <a:rPr lang="it-IT" dirty="0" err="1"/>
              <a:t>This</a:t>
            </a:r>
            <a:r>
              <a:rPr lang="it-IT" dirty="0"/>
              <a:t> </a:t>
            </a:r>
            <a:r>
              <a:rPr lang="it-IT" dirty="0" err="1"/>
              <a:t>will</a:t>
            </a:r>
            <a:r>
              <a:rPr lang="it-IT" dirty="0"/>
              <a:t> </a:t>
            </a:r>
            <a:r>
              <a:rPr lang="it-IT" dirty="0" err="1"/>
              <a:t>ensure</a:t>
            </a:r>
            <a:r>
              <a:rPr lang="it-IT" dirty="0"/>
              <a:t> </a:t>
            </a:r>
            <a:r>
              <a:rPr lang="it-IT" dirty="0" err="1"/>
              <a:t>all</a:t>
            </a:r>
            <a:r>
              <a:rPr lang="it-IT" dirty="0"/>
              <a:t> the </a:t>
            </a:r>
            <a:r>
              <a:rPr lang="it-IT" dirty="0" err="1"/>
              <a:t>local</a:t>
            </a:r>
            <a:r>
              <a:rPr lang="it-IT" dirty="0"/>
              <a:t> settings and NSP </a:t>
            </a:r>
            <a:r>
              <a:rPr lang="it-IT" dirty="0" err="1"/>
              <a:t>configurations</a:t>
            </a:r>
            <a:r>
              <a:rPr lang="it-IT" dirty="0"/>
              <a:t> are </a:t>
            </a:r>
            <a:r>
              <a:rPr lang="it-IT" dirty="0" err="1"/>
              <a:t>correct</a:t>
            </a:r>
            <a:r>
              <a:rPr lang="it-IT" dirty="0"/>
              <a:t> so </a:t>
            </a:r>
            <a:r>
              <a:rPr lang="it-IT" dirty="0" err="1"/>
              <a:t>avoiding</a:t>
            </a:r>
            <a:r>
              <a:rPr lang="it-IT" dirty="0"/>
              <a:t> late </a:t>
            </a:r>
            <a:r>
              <a:rPr lang="it-IT" dirty="0" err="1"/>
              <a:t>detection</a:t>
            </a:r>
            <a:r>
              <a:rPr lang="it-IT" dirty="0"/>
              <a:t>.</a:t>
            </a:r>
          </a:p>
          <a:p>
            <a:pPr marL="0" indent="0">
              <a:buNone/>
            </a:pPr>
            <a:r>
              <a:rPr lang="it-IT" dirty="0"/>
              <a:t>Probe pages can </a:t>
            </a:r>
            <a:r>
              <a:rPr lang="it-IT" dirty="0" err="1"/>
              <a:t>also</a:t>
            </a:r>
            <a:r>
              <a:rPr lang="it-IT" dirty="0"/>
              <a:t> be </a:t>
            </a:r>
            <a:r>
              <a:rPr lang="it-IT" dirty="0" err="1"/>
              <a:t>useful</a:t>
            </a:r>
            <a:r>
              <a:rPr lang="it-IT" dirty="0"/>
              <a:t> </a:t>
            </a:r>
            <a:r>
              <a:rPr lang="it-IT" dirty="0" err="1"/>
              <a:t>when</a:t>
            </a:r>
            <a:r>
              <a:rPr lang="it-IT" dirty="0"/>
              <a:t> </a:t>
            </a:r>
            <a:r>
              <a:rPr lang="it-IT" dirty="0" err="1"/>
              <a:t>troubleshooting</a:t>
            </a:r>
            <a:r>
              <a:rPr lang="it-IT" dirty="0"/>
              <a:t> </a:t>
            </a:r>
            <a:r>
              <a:rPr lang="en-GB" dirty="0"/>
              <a:t>access to the U2A applications later.</a:t>
            </a:r>
            <a:endParaRPr lang="it-IT" dirty="0"/>
          </a:p>
          <a:p>
            <a:pPr marL="0" indent="0">
              <a:buNone/>
            </a:pPr>
            <a:r>
              <a:rPr lang="it-IT" dirty="0"/>
              <a:t>In case the Probe pages </a:t>
            </a:r>
            <a:r>
              <a:rPr lang="it-IT" dirty="0" err="1"/>
              <a:t>cannot</a:t>
            </a:r>
            <a:r>
              <a:rPr lang="it-IT" dirty="0"/>
              <a:t> be </a:t>
            </a:r>
            <a:r>
              <a:rPr lang="it-IT" dirty="0" err="1"/>
              <a:t>accessed</a:t>
            </a:r>
            <a:r>
              <a:rPr lang="it-IT" dirty="0"/>
              <a:t>, after </a:t>
            </a:r>
            <a:r>
              <a:rPr lang="it-IT" dirty="0" err="1"/>
              <a:t>verification</a:t>
            </a:r>
            <a:r>
              <a:rPr lang="it-IT" dirty="0"/>
              <a:t> with </a:t>
            </a:r>
            <a:r>
              <a:rPr lang="it-IT" dirty="0" err="1"/>
              <a:t>its</a:t>
            </a:r>
            <a:r>
              <a:rPr lang="it-IT" dirty="0"/>
              <a:t> NSP, the </a:t>
            </a:r>
            <a:r>
              <a:rPr lang="it-IT" dirty="0" err="1"/>
              <a:t>participant</a:t>
            </a:r>
            <a:r>
              <a:rPr lang="it-IT" dirty="0"/>
              <a:t> </a:t>
            </a:r>
            <a:r>
              <a:rPr lang="it-IT" dirty="0" err="1"/>
              <a:t>should</a:t>
            </a:r>
            <a:r>
              <a:rPr lang="it-IT" dirty="0"/>
              <a:t> report </a:t>
            </a:r>
            <a:r>
              <a:rPr lang="it-IT" dirty="0" err="1"/>
              <a:t>it</a:t>
            </a:r>
            <a:r>
              <a:rPr lang="it-IT" dirty="0"/>
              <a:t> to </a:t>
            </a:r>
            <a:r>
              <a:rPr lang="it-IT" dirty="0" err="1"/>
              <a:t>its</a:t>
            </a:r>
            <a:r>
              <a:rPr lang="it-IT" dirty="0"/>
              <a:t> National Service Desk (NSD). The NSD </a:t>
            </a:r>
            <a:r>
              <a:rPr lang="it-IT" dirty="0" err="1"/>
              <a:t>will</a:t>
            </a:r>
            <a:r>
              <a:rPr lang="it-IT" dirty="0"/>
              <a:t> </a:t>
            </a:r>
            <a:r>
              <a:rPr lang="it-IT" dirty="0" err="1"/>
              <a:t>then</a:t>
            </a:r>
            <a:r>
              <a:rPr lang="it-IT" dirty="0"/>
              <a:t> </a:t>
            </a:r>
            <a:r>
              <a:rPr lang="it-IT" dirty="0" err="1"/>
              <a:t>submit</a:t>
            </a:r>
            <a:r>
              <a:rPr lang="it-IT" dirty="0"/>
              <a:t> the </a:t>
            </a:r>
            <a:r>
              <a:rPr lang="it-IT" dirty="0" err="1"/>
              <a:t>evidence</a:t>
            </a:r>
            <a:r>
              <a:rPr lang="it-IT" dirty="0"/>
              <a:t> to TARGET Service Desk (TSD) for </a:t>
            </a:r>
            <a:r>
              <a:rPr lang="it-IT" dirty="0" err="1"/>
              <a:t>analysis</a:t>
            </a:r>
            <a:r>
              <a:rPr lang="it-IT" dirty="0"/>
              <a:t>.</a:t>
            </a:r>
          </a:p>
          <a:p>
            <a:pPr marL="0" indent="0">
              <a:buNone/>
            </a:pPr>
            <a:br>
              <a:rPr lang="it-IT" dirty="0"/>
            </a:br>
            <a:r>
              <a:rPr lang="it-IT" dirty="0" err="1"/>
              <a:t>There</a:t>
            </a:r>
            <a:r>
              <a:rPr lang="it-IT" dirty="0"/>
              <a:t> are 2 </a:t>
            </a:r>
            <a:r>
              <a:rPr lang="it-IT" dirty="0" err="1"/>
              <a:t>types</a:t>
            </a:r>
            <a:r>
              <a:rPr lang="it-IT" dirty="0"/>
              <a:t> of Probe pages:</a:t>
            </a:r>
          </a:p>
          <a:p>
            <a:pPr marL="457200" indent="-457200">
              <a:buFont typeface="+mj-lt"/>
              <a:buAutoNum type="arabicPeriod"/>
            </a:pPr>
            <a:r>
              <a:rPr lang="en-US" sz="2400" b="1" dirty="0">
                <a:latin typeface="Calibri" panose="020F0502020204030204" pitchFamily="34" charset="0"/>
                <a:cs typeface="Calibri" panose="020F0502020204030204" pitchFamily="34" charset="0"/>
              </a:rPr>
              <a:t>Non Authenticated Probe pages</a:t>
            </a:r>
            <a:r>
              <a:rPr lang="en-US" dirty="0">
                <a:latin typeface="Calibri" panose="020F0502020204030204" pitchFamily="34" charset="0"/>
                <a:cs typeface="Calibri" panose="020F0502020204030204" pitchFamily="34" charset="0"/>
              </a:rPr>
              <a:t>:</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used to Check external connectivity with 4CB reverse proxies.</a:t>
            </a:r>
          </a:p>
          <a:p>
            <a:pPr marL="457200" indent="-457200">
              <a:buFont typeface="+mj-lt"/>
              <a:buAutoNum type="arabicPeriod"/>
            </a:pPr>
            <a:r>
              <a:rPr lang="en-US" sz="2400" b="1" dirty="0">
                <a:latin typeface="Calibri" panose="020F0502020204030204" pitchFamily="34" charset="0"/>
                <a:cs typeface="Calibri" panose="020F0502020204030204" pitchFamily="34" charset="0"/>
              </a:rPr>
              <a:t>Authenticated Probe pages </a:t>
            </a:r>
            <a:r>
              <a:rPr lang="en-US" dirty="0">
                <a:latin typeface="Calibri" panose="020F0502020204030204" pitchFamily="34" charset="0"/>
                <a:cs typeface="Calibri" panose="020F0502020204030204" pitchFamily="34" charset="0"/>
              </a:rPr>
              <a:t>:</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to check external connectivity with 4CB reverse proxies and IAM authorization. </a:t>
            </a:r>
          </a:p>
          <a:p>
            <a:pPr marL="0" indent="0">
              <a:buNone/>
            </a:pPr>
            <a:endParaRPr lang="it-IT" dirty="0"/>
          </a:p>
        </p:txBody>
      </p:sp>
      <p:sp>
        <p:nvSpPr>
          <p:cNvPr id="3" name="Segnaposto numero diapositiva 2"/>
          <p:cNvSpPr>
            <a:spLocks noGrp="1"/>
          </p:cNvSpPr>
          <p:nvPr>
            <p:ph type="sldNum" sz="quarter" idx="10"/>
          </p:nvPr>
        </p:nvSpPr>
        <p:spPr/>
        <p:txBody>
          <a:bodyPr/>
          <a:lstStyle/>
          <a:p>
            <a:fld id="{23CA5CCF-30AF-4EFE-90DE-B1A0B781E242}" type="slidenum">
              <a:rPr lang="en-GB" smtClean="0"/>
              <a:pPr/>
              <a:t>6</a:t>
            </a:fld>
            <a:endParaRPr lang="en-GB" dirty="0"/>
          </a:p>
        </p:txBody>
      </p:sp>
      <p:sp>
        <p:nvSpPr>
          <p:cNvPr id="4" name="Titolo 3"/>
          <p:cNvSpPr>
            <a:spLocks noGrp="1"/>
          </p:cNvSpPr>
          <p:nvPr>
            <p:ph type="title"/>
          </p:nvPr>
        </p:nvSpPr>
        <p:spPr/>
        <p:txBody>
          <a:bodyPr>
            <a:normAutofit fontScale="90000"/>
          </a:bodyPr>
          <a:lstStyle/>
          <a:p>
            <a:r>
              <a:rPr lang="en-GB" dirty="0"/>
              <a:t>T2-T2S connecting to ESMIG Prod</a:t>
            </a:r>
            <a:endParaRPr lang="it-IT" dirty="0"/>
          </a:p>
        </p:txBody>
      </p:sp>
      <p:sp>
        <p:nvSpPr>
          <p:cNvPr id="5" name="Segnaposto testo 4"/>
          <p:cNvSpPr>
            <a:spLocks noGrp="1"/>
          </p:cNvSpPr>
          <p:nvPr>
            <p:ph type="body" sz="quarter" idx="11"/>
          </p:nvPr>
        </p:nvSpPr>
        <p:spPr/>
        <p:txBody>
          <a:bodyPr/>
          <a:lstStyle/>
          <a:p>
            <a:r>
              <a:rPr lang="en-US" altLang="en-US" sz="1800" dirty="0"/>
              <a:t>4 - </a:t>
            </a:r>
            <a:r>
              <a:rPr lang="en-GB" altLang="en-US" sz="1800" dirty="0"/>
              <a:t>Validation of U2A and usage of Probe pages for connectivity test</a:t>
            </a:r>
          </a:p>
          <a:p>
            <a:endParaRPr lang="it-IT" dirty="0"/>
          </a:p>
        </p:txBody>
      </p:sp>
    </p:spTree>
    <p:extLst>
      <p:ext uri="{BB962C8B-B14F-4D97-AF65-F5344CB8AC3E}">
        <p14:creationId xmlns:p14="http://schemas.microsoft.com/office/powerpoint/2010/main" val="155346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23CA5CCF-30AF-4EFE-90DE-B1A0B781E242}" type="slidenum">
              <a:rPr lang="en-GB" smtClean="0"/>
              <a:pPr/>
              <a:t>7</a:t>
            </a:fld>
            <a:endParaRPr lang="en-GB" dirty="0"/>
          </a:p>
        </p:txBody>
      </p:sp>
      <p:sp>
        <p:nvSpPr>
          <p:cNvPr id="4" name="Titolo 3"/>
          <p:cNvSpPr>
            <a:spLocks noGrp="1"/>
          </p:cNvSpPr>
          <p:nvPr>
            <p:ph type="title"/>
          </p:nvPr>
        </p:nvSpPr>
        <p:spPr/>
        <p:txBody>
          <a:bodyPr>
            <a:normAutofit fontScale="90000"/>
          </a:bodyPr>
          <a:lstStyle/>
          <a:p>
            <a:r>
              <a:rPr lang="en-GB" dirty="0"/>
              <a:t>T2-T2S connecting to ESMIG Prod</a:t>
            </a:r>
            <a:endParaRPr lang="it-IT" dirty="0"/>
          </a:p>
        </p:txBody>
      </p:sp>
      <p:sp>
        <p:nvSpPr>
          <p:cNvPr id="5" name="Segnaposto testo 4"/>
          <p:cNvSpPr>
            <a:spLocks noGrp="1"/>
          </p:cNvSpPr>
          <p:nvPr>
            <p:ph type="body" sz="quarter" idx="11"/>
          </p:nvPr>
        </p:nvSpPr>
        <p:spPr/>
        <p:txBody>
          <a:bodyPr/>
          <a:lstStyle/>
          <a:p>
            <a:r>
              <a:rPr lang="en-US" altLang="en-US" sz="1800" dirty="0"/>
              <a:t>4 - </a:t>
            </a:r>
            <a:r>
              <a:rPr lang="en-GB" altLang="en-US" sz="1800" dirty="0"/>
              <a:t>Validation of U2A and usage of Probe pages for connectivity test</a:t>
            </a:r>
          </a:p>
          <a:p>
            <a:endParaRPr lang="it-IT" dirty="0"/>
          </a:p>
        </p:txBody>
      </p:sp>
      <p:sp>
        <p:nvSpPr>
          <p:cNvPr id="15" name="Rettangolo 14"/>
          <p:cNvSpPr/>
          <p:nvPr/>
        </p:nvSpPr>
        <p:spPr>
          <a:xfrm>
            <a:off x="503982" y="1091072"/>
            <a:ext cx="8387255" cy="1169551"/>
          </a:xfrm>
          <a:prstGeom prst="rect">
            <a:avLst/>
          </a:prstGeom>
        </p:spPr>
        <p:txBody>
          <a:bodyPr wrap="square">
            <a:spAutoFit/>
          </a:bodyPr>
          <a:lstStyle/>
          <a:p>
            <a:pPr algn="just"/>
            <a:r>
              <a:rPr lang="en-US" sz="1400" dirty="0"/>
              <a:t>Probe pages are built in order to allow faster detection of possible issue when a participant is receiving an error accessing the T2 Production Application via ESMIG.  </a:t>
            </a:r>
          </a:p>
          <a:p>
            <a:pPr algn="just"/>
            <a:r>
              <a:rPr lang="en-US" sz="1400" dirty="0"/>
              <a:t>Probe pages are not bound to the application, therefore they are used to do a connectivity test before invoking the application and facilitate the evaluation of where the error is. </a:t>
            </a:r>
          </a:p>
          <a:p>
            <a:pPr algn="just"/>
            <a:r>
              <a:rPr lang="en-US" sz="1400" dirty="0"/>
              <a:t>They are of two types: unauthenticated and authenticated</a:t>
            </a:r>
          </a:p>
        </p:txBody>
      </p:sp>
      <p:sp>
        <p:nvSpPr>
          <p:cNvPr id="16" name="Rettangolo 15"/>
          <p:cNvSpPr/>
          <p:nvPr/>
        </p:nvSpPr>
        <p:spPr>
          <a:xfrm>
            <a:off x="503982" y="2415661"/>
            <a:ext cx="8387255" cy="3754874"/>
          </a:xfrm>
          <a:prstGeom prst="rect">
            <a:avLst/>
          </a:prstGeom>
        </p:spPr>
        <p:txBody>
          <a:bodyPr wrap="square">
            <a:spAutoFit/>
          </a:bodyPr>
          <a:lstStyle/>
          <a:p>
            <a:pPr marL="285750" indent="-285750">
              <a:buFont typeface="Arial" panose="020B0604020202020204" pitchFamily="34" charset="0"/>
              <a:buChar char="•"/>
            </a:pPr>
            <a:r>
              <a:rPr lang="en-US" sz="1400" dirty="0"/>
              <a:t>The unauthenticated test is used to verify the functionality of the proxies.</a:t>
            </a:r>
          </a:p>
          <a:p>
            <a:pPr marL="285750" indent="-285750">
              <a:buFont typeface="Arial" panose="020B0604020202020204" pitchFamily="34" charset="0"/>
              <a:buChar char="•"/>
            </a:pPr>
            <a:r>
              <a:rPr lang="en-US" sz="1400" dirty="0"/>
              <a:t>The authenticated test is for testing the IAM so the sequence should be: </a:t>
            </a:r>
          </a:p>
          <a:p>
            <a:pPr marL="800100" lvl="1" indent="-342900">
              <a:buFont typeface="+mj-lt"/>
              <a:buAutoNum type="arabicPeriod"/>
            </a:pPr>
            <a:r>
              <a:rPr lang="en-US" sz="1400" dirty="0"/>
              <a:t>unauthenticated test -&gt; proxy ok </a:t>
            </a:r>
          </a:p>
          <a:p>
            <a:pPr marL="800100" lvl="1" indent="-342900">
              <a:buFont typeface="+mj-lt"/>
              <a:buAutoNum type="arabicPeriod"/>
            </a:pPr>
            <a:r>
              <a:rPr lang="en-US" sz="1400" dirty="0"/>
              <a:t>authenticated test -&gt; IAM ok</a:t>
            </a:r>
          </a:p>
          <a:p>
            <a:pPr marL="800100" lvl="1" indent="-342900">
              <a:buFont typeface="+mj-lt"/>
              <a:buAutoNum type="arabicPeriod"/>
            </a:pPr>
            <a:r>
              <a:rPr lang="en-US" sz="1400" dirty="0"/>
              <a:t>application test -&gt; </a:t>
            </a:r>
            <a:r>
              <a:rPr lang="en-US" sz="1400" dirty="0" err="1"/>
              <a:t>Appl</a:t>
            </a:r>
            <a:r>
              <a:rPr lang="en-US" sz="1400" dirty="0"/>
              <a:t> ok </a:t>
            </a:r>
          </a:p>
          <a:p>
            <a:endParaRPr lang="en-US" sz="1400" dirty="0"/>
          </a:p>
          <a:p>
            <a:r>
              <a:rPr lang="en-US" sz="1400" dirty="0"/>
              <a:t>Probe pages analysis will help in isolating a problem (if any) as they segment the access so that it is possible to verify the different components without having interactions with the following ones.</a:t>
            </a:r>
          </a:p>
          <a:p>
            <a:r>
              <a:rPr lang="en-US" sz="1400" dirty="0"/>
              <a:t>A classic scenario is:</a:t>
            </a:r>
          </a:p>
          <a:p>
            <a:pPr marL="342900" indent="-342900">
              <a:buFont typeface="+mj-lt"/>
              <a:buAutoNum type="arabicPeriod"/>
            </a:pPr>
            <a:r>
              <a:rPr lang="en-US" sz="1400" dirty="0"/>
              <a:t>the user connects to the application and gets an error;</a:t>
            </a:r>
          </a:p>
          <a:p>
            <a:pPr marL="342900" indent="-342900">
              <a:buFont typeface="+mj-lt"/>
              <a:buAutoNum type="arabicPeriod"/>
            </a:pPr>
            <a:r>
              <a:rPr lang="en-US" sz="1400" dirty="0"/>
              <a:t>test the unauthenticated probe and so we can understand if the proxies are ok;</a:t>
            </a:r>
          </a:p>
          <a:p>
            <a:pPr marL="342900" indent="-342900">
              <a:buFont typeface="+mj-lt"/>
              <a:buAutoNum type="arabicPeriod"/>
            </a:pPr>
            <a:r>
              <a:rPr lang="en-US" sz="1400" dirty="0"/>
              <a:t>test the authenticated probe and so we know if the IAM is ok </a:t>
            </a:r>
          </a:p>
          <a:p>
            <a:endParaRPr lang="en-US" sz="1400" dirty="0"/>
          </a:p>
          <a:p>
            <a:r>
              <a:rPr lang="en-US" sz="1400" dirty="0"/>
              <a:t>Participant sends to the T2 Service Desk the results of the 3 tests (access to: application, not authenticated and authenticated) so that relevant people have all the elements to identify where the problem is and intervene in a faster way.</a:t>
            </a:r>
          </a:p>
          <a:p>
            <a:endParaRPr lang="it-IT" sz="1400" dirty="0"/>
          </a:p>
        </p:txBody>
      </p:sp>
    </p:spTree>
    <p:extLst>
      <p:ext uri="{BB962C8B-B14F-4D97-AF65-F5344CB8AC3E}">
        <p14:creationId xmlns:p14="http://schemas.microsoft.com/office/powerpoint/2010/main" val="352065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0"/>
          </p:nvPr>
        </p:nvSpPr>
        <p:spPr/>
        <p:txBody>
          <a:bodyPr/>
          <a:lstStyle/>
          <a:p>
            <a:fld id="{23CA5CCF-30AF-4EFE-90DE-B1A0B781E242}" type="slidenum">
              <a:rPr lang="en-GB" smtClean="0"/>
              <a:pPr/>
              <a:t>8</a:t>
            </a:fld>
            <a:endParaRPr lang="en-GB" dirty="0"/>
          </a:p>
        </p:txBody>
      </p:sp>
      <p:sp>
        <p:nvSpPr>
          <p:cNvPr id="4" name="Titolo 3"/>
          <p:cNvSpPr>
            <a:spLocks noGrp="1"/>
          </p:cNvSpPr>
          <p:nvPr>
            <p:ph type="title"/>
          </p:nvPr>
        </p:nvSpPr>
        <p:spPr/>
        <p:txBody>
          <a:bodyPr>
            <a:normAutofit fontScale="90000"/>
          </a:bodyPr>
          <a:lstStyle/>
          <a:p>
            <a:r>
              <a:rPr lang="en-GB" dirty="0"/>
              <a:t>T2-T2S connecting to ESMIG Prod</a:t>
            </a:r>
            <a:endParaRPr lang="it-IT" dirty="0"/>
          </a:p>
        </p:txBody>
      </p:sp>
      <p:sp>
        <p:nvSpPr>
          <p:cNvPr id="5" name="Segnaposto testo 4"/>
          <p:cNvSpPr>
            <a:spLocks noGrp="1"/>
          </p:cNvSpPr>
          <p:nvPr>
            <p:ph type="body" sz="quarter" idx="11"/>
          </p:nvPr>
        </p:nvSpPr>
        <p:spPr/>
        <p:txBody>
          <a:bodyPr/>
          <a:lstStyle/>
          <a:p>
            <a:r>
              <a:rPr lang="it-IT" dirty="0"/>
              <a:t>4 - </a:t>
            </a:r>
            <a:r>
              <a:rPr lang="en-GB" altLang="en-US" dirty="0"/>
              <a:t>Probe pages – SIA </a:t>
            </a:r>
            <a:r>
              <a:rPr lang="en-GB" altLang="en-US" dirty="0" err="1"/>
              <a:t>url</a:t>
            </a:r>
            <a:endParaRPr lang="en-GB" altLang="en-US" dirty="0"/>
          </a:p>
          <a:p>
            <a:endParaRPr lang="it-IT" dirty="0"/>
          </a:p>
        </p:txBody>
      </p:sp>
      <p:grpSp>
        <p:nvGrpSpPr>
          <p:cNvPr id="9" name="Gruppo 8"/>
          <p:cNvGrpSpPr/>
          <p:nvPr/>
        </p:nvGrpSpPr>
        <p:grpSpPr>
          <a:xfrm>
            <a:off x="1567315" y="1232034"/>
            <a:ext cx="6480720" cy="2196965"/>
            <a:chOff x="1403648" y="5670800"/>
            <a:chExt cx="5544616" cy="1355435"/>
          </a:xfrm>
          <a:noFill/>
        </p:grpSpPr>
        <p:sp>
          <p:nvSpPr>
            <p:cNvPr id="10" name="Rettangolo arrotondato 9"/>
            <p:cNvSpPr/>
            <p:nvPr/>
          </p:nvSpPr>
          <p:spPr>
            <a:xfrm>
              <a:off x="1403648" y="5670800"/>
              <a:ext cx="5544616" cy="1355435"/>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sellaDiTesto 10"/>
            <p:cNvSpPr txBox="1"/>
            <p:nvPr/>
          </p:nvSpPr>
          <p:spPr>
            <a:xfrm>
              <a:off x="1958110" y="5710538"/>
              <a:ext cx="4824536" cy="687704"/>
            </a:xfrm>
            <a:prstGeom prst="rect">
              <a:avLst/>
            </a:prstGeom>
            <a:grpFill/>
          </p:spPr>
          <p:txBody>
            <a:bodyPr wrap="square" rtlCol="0">
              <a:spAutoFit/>
            </a:bodyPr>
            <a:lstStyle/>
            <a:p>
              <a:r>
                <a:rPr lang="en-US" sz="1400" b="1" dirty="0">
                  <a:latin typeface="Calibri" panose="020F0502020204030204" pitchFamily="34" charset="0"/>
                  <a:cs typeface="Calibri" panose="020F0502020204030204" pitchFamily="34" charset="0"/>
                </a:rPr>
                <a:t>SIA Non Authenticated Probe pages</a:t>
              </a:r>
              <a:r>
                <a:rPr lang="en-US" sz="1200" dirty="0">
                  <a:latin typeface="Calibri" panose="020F0502020204030204" pitchFamily="34" charset="0"/>
                  <a:cs typeface="Calibri" panose="020F0502020204030204" pitchFamily="34" charset="0"/>
                </a:rPr>
                <a:t>:</a:t>
              </a:r>
              <a:br>
                <a:rPr lang="en-US" sz="1200" dirty="0">
                  <a:latin typeface="Calibri" panose="020F0502020204030204" pitchFamily="34" charset="0"/>
                  <a:cs typeface="Calibri" panose="020F0502020204030204" pitchFamily="34" charset="0"/>
                </a:rPr>
              </a:br>
              <a:endParaRPr lang="en-US" sz="1200" dirty="0">
                <a:latin typeface="Calibri" panose="020F0502020204030204" pitchFamily="34" charset="0"/>
                <a:cs typeface="Calibri" panose="020F0502020204030204" pitchFamily="34" charset="0"/>
              </a:endParaRPr>
            </a:p>
            <a:p>
              <a:endParaRPr lang="en-US" sz="1200" b="1" i="1" dirty="0">
                <a:latin typeface="Calibri" panose="020F0502020204030204" pitchFamily="34" charset="0"/>
                <a:cs typeface="Calibri" panose="020F0502020204030204" pitchFamily="34" charset="0"/>
              </a:endParaRPr>
            </a:p>
            <a:p>
              <a:endParaRPr lang="en-US" sz="1200" b="1" i="1"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p:txBody>
        </p:sp>
      </p:grpSp>
      <p:grpSp>
        <p:nvGrpSpPr>
          <p:cNvPr id="12" name="Gruppo 11"/>
          <p:cNvGrpSpPr/>
          <p:nvPr/>
        </p:nvGrpSpPr>
        <p:grpSpPr>
          <a:xfrm>
            <a:off x="1567315" y="3743316"/>
            <a:ext cx="6480720" cy="2154564"/>
            <a:chOff x="1403648" y="5670800"/>
            <a:chExt cx="5544616" cy="1330155"/>
          </a:xfrm>
          <a:noFill/>
        </p:grpSpPr>
        <p:sp>
          <p:nvSpPr>
            <p:cNvPr id="13" name="Rettangolo arrotondato 12"/>
            <p:cNvSpPr/>
            <p:nvPr/>
          </p:nvSpPr>
          <p:spPr>
            <a:xfrm>
              <a:off x="1403648" y="5670800"/>
              <a:ext cx="5544616" cy="1330155"/>
            </a:xfrm>
            <a:prstGeom prst="round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asellaDiTesto 13"/>
            <p:cNvSpPr txBox="1"/>
            <p:nvPr/>
          </p:nvSpPr>
          <p:spPr>
            <a:xfrm>
              <a:off x="1958110" y="5710539"/>
              <a:ext cx="4824536" cy="559153"/>
            </a:xfrm>
            <a:prstGeom prst="rect">
              <a:avLst/>
            </a:prstGeom>
            <a:grpFill/>
          </p:spPr>
          <p:txBody>
            <a:bodyPr wrap="square" rtlCol="0">
              <a:spAutoFit/>
            </a:bodyPr>
            <a:lstStyle/>
            <a:p>
              <a:r>
                <a:rPr lang="en-US" sz="1400" b="1" dirty="0">
                  <a:latin typeface="Calibri" panose="020F0502020204030204" pitchFamily="34" charset="0"/>
                  <a:cs typeface="Calibri" panose="020F0502020204030204" pitchFamily="34" charset="0"/>
                </a:rPr>
                <a:t>SIA Authenticated Probe pages </a:t>
              </a:r>
              <a:r>
                <a:rPr lang="en-US" sz="1200" dirty="0">
                  <a:latin typeface="Calibri" panose="020F0502020204030204" pitchFamily="34" charset="0"/>
                  <a:cs typeface="Calibri" panose="020F0502020204030204" pitchFamily="34" charset="0"/>
                </a:rPr>
                <a:t>:</a:t>
              </a:r>
            </a:p>
            <a:p>
              <a:br>
                <a:rPr lang="en-US" sz="1200" dirty="0">
                  <a:solidFill>
                    <a:schemeClr val="bg2">
                      <a:lumMod val="75000"/>
                    </a:schemeClr>
                  </a:solidFill>
                  <a:latin typeface="Calibri" panose="020F0502020204030204" pitchFamily="34" charset="0"/>
                  <a:cs typeface="Calibri" panose="020F0502020204030204" pitchFamily="34" charset="0"/>
                </a:rPr>
              </a:br>
              <a:endParaRPr lang="en-US" sz="1200" b="1" i="1" dirty="0">
                <a:solidFill>
                  <a:schemeClr val="bg2">
                    <a:lumMod val="75000"/>
                  </a:schemeClr>
                </a:solidFill>
                <a:latin typeface="Calibri" panose="020F0502020204030204" pitchFamily="34" charset="0"/>
                <a:cs typeface="Calibri" panose="020F0502020204030204" pitchFamily="34" charset="0"/>
              </a:endParaRPr>
            </a:p>
            <a:p>
              <a:endParaRPr lang="en-US" sz="1200" dirty="0">
                <a:solidFill>
                  <a:schemeClr val="tx1">
                    <a:lumMod val="65000"/>
                    <a:lumOff val="35000"/>
                  </a:schemeClr>
                </a:solidFill>
                <a:latin typeface="Calibri" panose="020F0502020204030204" pitchFamily="34" charset="0"/>
                <a:cs typeface="Calibri" panose="020F0502020204030204" pitchFamily="34" charset="0"/>
              </a:endParaRPr>
            </a:p>
          </p:txBody>
        </p:sp>
      </p:grpSp>
      <p:graphicFrame>
        <p:nvGraphicFramePr>
          <p:cNvPr id="2" name="Tabella 1"/>
          <p:cNvGraphicFramePr>
            <a:graphicFrameLocks noGrp="1"/>
          </p:cNvGraphicFramePr>
          <p:nvPr/>
        </p:nvGraphicFramePr>
        <p:xfrm>
          <a:off x="2280375" y="4062355"/>
          <a:ext cx="5054600" cy="1714500"/>
        </p:xfrm>
        <a:graphic>
          <a:graphicData uri="http://schemas.openxmlformats.org/drawingml/2006/table">
            <a:tbl>
              <a:tblPr>
                <a:tableStyleId>{5C22544A-7EE6-4342-B048-85BDC9FD1C3A}</a:tableStyleId>
              </a:tblPr>
              <a:tblGrid>
                <a:gridCol w="5054600">
                  <a:extLst>
                    <a:ext uri="{9D8B030D-6E8A-4147-A177-3AD203B41FA5}">
                      <a16:colId xmlns:a16="http://schemas.microsoft.com/office/drawing/2014/main" val="3441105765"/>
                    </a:ext>
                  </a:extLst>
                </a:gridCol>
              </a:tblGrid>
              <a:tr h="190500">
                <a:tc>
                  <a:txBody>
                    <a:bodyPr/>
                    <a:lstStyle/>
                    <a:p>
                      <a:pPr algn="l" fontAlgn="b"/>
                      <a:r>
                        <a:rPr lang="it-IT" sz="1100" u="none" strike="noStrike" dirty="0">
                          <a:effectLst/>
                        </a:rPr>
                        <a:t>https://t2-tkt.u2a.sianet.sia.eu/probe/probepageauth.html</a:t>
                      </a:r>
                    </a:p>
                  </a:txBody>
                  <a:tcPr marL="9525" marR="9525" marT="9525" marB="0" anchor="b"/>
                </a:tc>
                <a:extLst>
                  <a:ext uri="{0D108BD9-81ED-4DB2-BD59-A6C34878D82A}">
                    <a16:rowId xmlns:a16="http://schemas.microsoft.com/office/drawing/2014/main" val="3598463406"/>
                  </a:ext>
                </a:extLst>
              </a:tr>
              <a:tr h="190500">
                <a:tc>
                  <a:txBody>
                    <a:bodyPr/>
                    <a:lstStyle/>
                    <a:p>
                      <a:pPr algn="l" fontAlgn="b"/>
                      <a:r>
                        <a:rPr lang="it-IT" sz="1100" u="none" strike="noStrike">
                          <a:effectLst/>
                        </a:rPr>
                        <a:t>https://t2-crdm.u2a.sianet.sia.eu/probe/probepageauth.html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9616765"/>
                  </a:ext>
                </a:extLst>
              </a:tr>
              <a:tr h="190500">
                <a:tc>
                  <a:txBody>
                    <a:bodyPr/>
                    <a:lstStyle/>
                    <a:p>
                      <a:pPr algn="l" fontAlgn="b"/>
                      <a:r>
                        <a:rPr lang="it-IT" sz="1100" u="none" strike="noStrike">
                          <a:effectLst/>
                        </a:rPr>
                        <a:t>https://t2-dmt.u2a.sianet.sia.eu/probe/probepageauth.html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33022874"/>
                  </a:ext>
                </a:extLst>
              </a:tr>
              <a:tr h="190500">
                <a:tc>
                  <a:txBody>
                    <a:bodyPr/>
                    <a:lstStyle/>
                    <a:p>
                      <a:pPr algn="l" fontAlgn="b"/>
                      <a:r>
                        <a:rPr lang="it-IT" sz="1100" u="none" strike="noStrike">
                          <a:effectLst/>
                        </a:rPr>
                        <a:t>https://t2-dwh.u2a.sianet.sia.eu/probe/probepageauth.html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54573793"/>
                  </a:ext>
                </a:extLst>
              </a:tr>
              <a:tr h="190500">
                <a:tc>
                  <a:txBody>
                    <a:bodyPr/>
                    <a:lstStyle/>
                    <a:p>
                      <a:pPr algn="l" fontAlgn="b"/>
                      <a:r>
                        <a:rPr lang="it-IT" sz="1100" u="none" strike="noStrike" dirty="0">
                          <a:effectLst/>
                        </a:rPr>
                        <a:t>https://t2-clm.u2a.sianet.sia.eu/probe/probepageauth.html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63724843"/>
                  </a:ext>
                </a:extLst>
              </a:tr>
              <a:tr h="190500">
                <a:tc>
                  <a:txBody>
                    <a:bodyPr/>
                    <a:lstStyle/>
                    <a:p>
                      <a:pPr algn="l" fontAlgn="b"/>
                      <a:r>
                        <a:rPr lang="it-IT" sz="1100" u="none" strike="noStrike" dirty="0">
                          <a:effectLst/>
                        </a:rPr>
                        <a:t>https://t2-rtgs.u2a.sianet.sia.eu/probe/probepageauth.html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33023438"/>
                  </a:ext>
                </a:extLst>
              </a:tr>
              <a:tr h="190500">
                <a:tc>
                  <a:txBody>
                    <a:bodyPr/>
                    <a:lstStyle/>
                    <a:p>
                      <a:pPr algn="l" fontAlgn="b"/>
                      <a:r>
                        <a:rPr lang="it-IT" sz="1100" u="none" strike="noStrike" dirty="0">
                          <a:effectLst/>
                        </a:rPr>
                        <a:t>https://t2-bdm.u2a.sianet.sia.eu/probe/probepageauth.html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6760195"/>
                  </a:ext>
                </a:extLst>
              </a:tr>
              <a:tr h="190500">
                <a:tc>
                  <a:txBody>
                    <a:bodyPr/>
                    <a:lstStyle/>
                    <a:p>
                      <a:pPr algn="l" fontAlgn="b"/>
                      <a:r>
                        <a:rPr lang="it-IT" sz="1100" u="none" strike="noStrike" dirty="0">
                          <a:effectLst/>
                        </a:rPr>
                        <a:t>https://t2-econs.u2a.sianet.sia.eu/probe/probepageauth.html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5506915"/>
                  </a:ext>
                </a:extLst>
              </a:tr>
              <a:tr h="190500">
                <a:tc>
                  <a:txBody>
                    <a:bodyPr/>
                    <a:lstStyle/>
                    <a:p>
                      <a:pPr algn="l" fontAlgn="b"/>
                      <a:r>
                        <a:rPr lang="it-IT" sz="1100" u="none" strike="noStrike" dirty="0">
                          <a:effectLst/>
                        </a:rPr>
                        <a:t>https://t2-bill.u2a.sianet.sia.eu/probe/probepageauth.html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4203025"/>
                  </a:ext>
                </a:extLst>
              </a:tr>
            </a:tbl>
          </a:graphicData>
        </a:graphic>
      </p:graphicFrame>
      <p:graphicFrame>
        <p:nvGraphicFramePr>
          <p:cNvPr id="6" name="Tabella 5"/>
          <p:cNvGraphicFramePr>
            <a:graphicFrameLocks noGrp="1"/>
          </p:cNvGraphicFramePr>
          <p:nvPr/>
        </p:nvGraphicFramePr>
        <p:xfrm>
          <a:off x="2300140" y="1580023"/>
          <a:ext cx="5034835" cy="1714500"/>
        </p:xfrm>
        <a:graphic>
          <a:graphicData uri="http://schemas.openxmlformats.org/drawingml/2006/table">
            <a:tbl>
              <a:tblPr>
                <a:tableStyleId>{5C22544A-7EE6-4342-B048-85BDC9FD1C3A}</a:tableStyleId>
              </a:tblPr>
              <a:tblGrid>
                <a:gridCol w="5034835">
                  <a:extLst>
                    <a:ext uri="{9D8B030D-6E8A-4147-A177-3AD203B41FA5}">
                      <a16:colId xmlns:a16="http://schemas.microsoft.com/office/drawing/2014/main" val="2063368921"/>
                    </a:ext>
                  </a:extLst>
                </a:gridCol>
              </a:tblGrid>
              <a:tr h="190500">
                <a:tc>
                  <a:txBody>
                    <a:bodyPr/>
                    <a:lstStyle/>
                    <a:p>
                      <a:pPr algn="l" fontAlgn="b"/>
                      <a:r>
                        <a:rPr lang="it-IT" sz="1100" u="none" strike="noStrike" dirty="0">
                          <a:effectLst/>
                        </a:rPr>
                        <a:t>https://t2-tkt.u2a.sianet.sia.eu/probe/probeSUrl-sia.html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4719387"/>
                  </a:ext>
                </a:extLst>
              </a:tr>
              <a:tr h="190500">
                <a:tc>
                  <a:txBody>
                    <a:bodyPr/>
                    <a:lstStyle/>
                    <a:p>
                      <a:pPr algn="l" fontAlgn="b"/>
                      <a:r>
                        <a:rPr lang="it-IT" sz="1100" u="none" strike="noStrike">
                          <a:effectLst/>
                        </a:rPr>
                        <a:t>https://t2-crdm.u2a.sianet.sia.eu/probe/probeSUrl-sia.html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49287821"/>
                  </a:ext>
                </a:extLst>
              </a:tr>
              <a:tr h="190500">
                <a:tc>
                  <a:txBody>
                    <a:bodyPr/>
                    <a:lstStyle/>
                    <a:p>
                      <a:pPr algn="l" fontAlgn="b"/>
                      <a:r>
                        <a:rPr lang="it-IT" sz="1100" u="none" strike="noStrike">
                          <a:effectLst/>
                        </a:rPr>
                        <a:t>https://t2-dmt.u2a.sianet.sia.eu/probe/probeSUrl-sia.html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46074825"/>
                  </a:ext>
                </a:extLst>
              </a:tr>
              <a:tr h="190500">
                <a:tc>
                  <a:txBody>
                    <a:bodyPr/>
                    <a:lstStyle/>
                    <a:p>
                      <a:pPr algn="l" fontAlgn="b"/>
                      <a:r>
                        <a:rPr lang="it-IT" sz="1100" u="none" strike="noStrike">
                          <a:effectLst/>
                        </a:rPr>
                        <a:t>https://t2-dwh.u2a.sianet.sia.eu/probe/probeSUrl-sia.html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80493841"/>
                  </a:ext>
                </a:extLst>
              </a:tr>
              <a:tr h="190500">
                <a:tc>
                  <a:txBody>
                    <a:bodyPr/>
                    <a:lstStyle/>
                    <a:p>
                      <a:pPr algn="l" fontAlgn="b"/>
                      <a:r>
                        <a:rPr lang="it-IT" sz="1100" u="none" strike="noStrike">
                          <a:effectLst/>
                        </a:rPr>
                        <a:t>https://t2-clm.u2a.sianet.sia.eu/probe/probeSUrl-sia.html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0210634"/>
                  </a:ext>
                </a:extLst>
              </a:tr>
              <a:tr h="190500">
                <a:tc>
                  <a:txBody>
                    <a:bodyPr/>
                    <a:lstStyle/>
                    <a:p>
                      <a:pPr algn="l" fontAlgn="b"/>
                      <a:r>
                        <a:rPr lang="it-IT" sz="1100" u="none" strike="noStrike">
                          <a:effectLst/>
                        </a:rPr>
                        <a:t>https://t2-rtgs.u2a.sianet.sia.eu/probe/probeSUrl-sia.html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35960030"/>
                  </a:ext>
                </a:extLst>
              </a:tr>
              <a:tr h="190500">
                <a:tc>
                  <a:txBody>
                    <a:bodyPr/>
                    <a:lstStyle/>
                    <a:p>
                      <a:pPr algn="l" fontAlgn="b"/>
                      <a:r>
                        <a:rPr lang="it-IT" sz="1100" u="none" strike="noStrike">
                          <a:effectLst/>
                        </a:rPr>
                        <a:t>https://t2-bdm.u2a.sianet.sia.eu/probe/probeSUrl-sia.html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8372492"/>
                  </a:ext>
                </a:extLst>
              </a:tr>
              <a:tr h="190500">
                <a:tc>
                  <a:txBody>
                    <a:bodyPr/>
                    <a:lstStyle/>
                    <a:p>
                      <a:pPr algn="l" fontAlgn="b"/>
                      <a:r>
                        <a:rPr lang="it-IT" sz="1100" u="none" strike="noStrike">
                          <a:effectLst/>
                        </a:rPr>
                        <a:t>https://t2-econs.u2a.sianet.sia.eu/probe/probeSUrl-sia.html</a:t>
                      </a:r>
                      <a:endParaRPr lang="it-IT"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5617208"/>
                  </a:ext>
                </a:extLst>
              </a:tr>
              <a:tr h="190500">
                <a:tc>
                  <a:txBody>
                    <a:bodyPr/>
                    <a:lstStyle/>
                    <a:p>
                      <a:pPr algn="l" fontAlgn="b"/>
                      <a:r>
                        <a:rPr lang="it-IT" sz="1100" u="none" strike="noStrike" dirty="0">
                          <a:effectLst/>
                        </a:rPr>
                        <a:t>https://t2-bill.u2a.sianet.sia.eu/probe/probeSUrl-sia.html</a:t>
                      </a:r>
                      <a:endParaRPr lang="it-IT"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300604"/>
                  </a:ext>
                </a:extLst>
              </a:tr>
            </a:tbl>
          </a:graphicData>
        </a:graphic>
      </p:graphicFrame>
    </p:spTree>
    <p:extLst>
      <p:ext uri="{BB962C8B-B14F-4D97-AF65-F5344CB8AC3E}">
        <p14:creationId xmlns:p14="http://schemas.microsoft.com/office/powerpoint/2010/main" val="2647485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AGENDA_3" val="-1"/>
</p:tagLst>
</file>

<file path=ppt/tags/tag11.xml><?xml version="1.0" encoding="utf-8"?>
<p:tagLst xmlns:a="http://schemas.openxmlformats.org/drawingml/2006/main" xmlns:r="http://schemas.openxmlformats.org/officeDocument/2006/relationships" xmlns:p="http://schemas.openxmlformats.org/presentationml/2006/main">
  <p:tag name="AGENDA_1" val="-1"/>
</p:tagLst>
</file>

<file path=ppt/tags/tag12.xml><?xml version="1.0" encoding="utf-8"?>
<p:tagLst xmlns:a="http://schemas.openxmlformats.org/drawingml/2006/main" xmlns:r="http://schemas.openxmlformats.org/officeDocument/2006/relationships" xmlns:p="http://schemas.openxmlformats.org/presentationml/2006/main">
  <p:tag name="AGENDA_1_ASSOC" val="-1"/>
</p:tagLst>
</file>

<file path=ppt/tags/tag13.xml><?xml version="1.0" encoding="utf-8"?>
<p:tagLst xmlns:a="http://schemas.openxmlformats.org/drawingml/2006/main" xmlns:r="http://schemas.openxmlformats.org/officeDocument/2006/relationships" xmlns:p="http://schemas.openxmlformats.org/presentationml/2006/main">
  <p:tag name="AGENDA_2_ASSOC" val="-1"/>
</p:tagLst>
</file>

<file path=ppt/tags/tag14.xml><?xml version="1.0" encoding="utf-8"?>
<p:tagLst xmlns:a="http://schemas.openxmlformats.org/drawingml/2006/main" xmlns:r="http://schemas.openxmlformats.org/officeDocument/2006/relationships" xmlns:p="http://schemas.openxmlformats.org/presentationml/2006/main">
  <p:tag name="AGENDA_1" val="-1"/>
</p:tagLst>
</file>

<file path=ppt/tags/tag15.xml><?xml version="1.0" encoding="utf-8"?>
<p:tagLst xmlns:a="http://schemas.openxmlformats.org/drawingml/2006/main" xmlns:r="http://schemas.openxmlformats.org/officeDocument/2006/relationships" xmlns:p="http://schemas.openxmlformats.org/presentationml/2006/main">
  <p:tag name="AGENDA_2" val="-1"/>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AGENDA_1" val="-1"/>
</p:tagLst>
</file>

<file path=ppt/tags/tag5.xml><?xml version="1.0" encoding="utf-8"?>
<p:tagLst xmlns:a="http://schemas.openxmlformats.org/drawingml/2006/main" xmlns:r="http://schemas.openxmlformats.org/officeDocument/2006/relationships" xmlns:p="http://schemas.openxmlformats.org/presentationml/2006/main">
  <p:tag name="AGENDA_2_ASSOC" val="-1"/>
</p:tagLst>
</file>

<file path=ppt/tags/tag6.xml><?xml version="1.0" encoding="utf-8"?>
<p:tagLst xmlns:a="http://schemas.openxmlformats.org/drawingml/2006/main" xmlns:r="http://schemas.openxmlformats.org/officeDocument/2006/relationships" xmlns:p="http://schemas.openxmlformats.org/presentationml/2006/main">
  <p:tag name="AGENDA_1_ASSOC" val="-1"/>
</p:tagLst>
</file>

<file path=ppt/tags/tag7.xml><?xml version="1.0" encoding="utf-8"?>
<p:tagLst xmlns:a="http://schemas.openxmlformats.org/drawingml/2006/main" xmlns:r="http://schemas.openxmlformats.org/officeDocument/2006/relationships" xmlns:p="http://schemas.openxmlformats.org/presentationml/2006/main">
  <p:tag name="AGENDA_2_ASSOC" val="-1"/>
</p:tagLst>
</file>

<file path=ppt/tags/tag8.xml><?xml version="1.0" encoding="utf-8"?>
<p:tagLst xmlns:a="http://schemas.openxmlformats.org/drawingml/2006/main" xmlns:r="http://schemas.openxmlformats.org/officeDocument/2006/relationships" xmlns:p="http://schemas.openxmlformats.org/presentationml/2006/main">
  <p:tag name="AGENDA_3_ASSOC" val="-1"/>
</p:tagLst>
</file>

<file path=ppt/tags/tag9.xml><?xml version="1.0" encoding="utf-8"?>
<p:tagLst xmlns:a="http://schemas.openxmlformats.org/drawingml/2006/main" xmlns:r="http://schemas.openxmlformats.org/officeDocument/2006/relationships" xmlns:p="http://schemas.openxmlformats.org/presentationml/2006/main">
  <p:tag name="AGENDA_2" val="-1"/>
</p:tagLst>
</file>

<file path=ppt/theme/theme1.xml><?xml version="1.0" encoding="utf-8"?>
<a:theme xmlns:a="http://schemas.openxmlformats.org/drawingml/2006/main" name="TARGETServicesPresentationTemplate">
  <a:themeElements>
    <a:clrScheme name="TARGET_Services">
      <a:dk1>
        <a:srgbClr val="334390"/>
      </a:dk1>
      <a:lt1>
        <a:srgbClr val="FFFFFF"/>
      </a:lt1>
      <a:dk2>
        <a:srgbClr val="F47202"/>
      </a:dk2>
      <a:lt2>
        <a:srgbClr val="FFFFFF"/>
      </a:lt2>
      <a:accent1>
        <a:srgbClr val="4472C4"/>
      </a:accent1>
      <a:accent2>
        <a:srgbClr val="BFBFBF"/>
      </a:accent2>
      <a:accent3>
        <a:srgbClr val="A5A5A5"/>
      </a:accent3>
      <a:accent4>
        <a:srgbClr val="FFC000"/>
      </a:accent4>
      <a:accent5>
        <a:srgbClr val="5B9BD5"/>
      </a:accent5>
      <a:accent6>
        <a:srgbClr val="70AD47"/>
      </a:accent6>
      <a:hlink>
        <a:srgbClr val="0563C1"/>
      </a:hlink>
      <a:folHlink>
        <a:srgbClr val="954F72"/>
      </a:folHlink>
    </a:clrScheme>
    <a:fontScheme name="Target Services Defaul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OUBLE HEADING Target Services theme">
  <a:themeElements>
    <a:clrScheme name="Target Services Default">
      <a:dk1>
        <a:srgbClr val="334390"/>
      </a:dk1>
      <a:lt1>
        <a:srgbClr val="FFFFFF"/>
      </a:lt1>
      <a:dk2>
        <a:srgbClr val="F47202"/>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arget Services Defaul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OUBLE HEADING Target Services theme">
  <a:themeElements>
    <a:clrScheme name="Target Services Default">
      <a:dk1>
        <a:srgbClr val="334390"/>
      </a:dk1>
      <a:lt1>
        <a:srgbClr val="FFFFFF"/>
      </a:lt1>
      <a:dk2>
        <a:srgbClr val="F47202"/>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arget Services Defaul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47202"/>
        </a:solidFill>
        <a:ln w="12700" cap="flat" cmpd="sng" algn="ctr">
          <a:noFill/>
          <a:prstDash val="solid"/>
          <a:miter lim="800000"/>
        </a:ln>
        <a:effectLst/>
        <a:scene3d>
          <a:camera prst="orthographicFront"/>
          <a:lightRig rig="balanced" dir="t">
            <a:rot lat="0" lon="0" rev="8700000"/>
          </a:lightRig>
        </a:scene3d>
        <a:sp3d/>
        <a:extLst>
          <a:ext uri="{53640926-AAD7-44D8-BBD7-CCE9431645EC}">
            <a14:shadowObscured xmlns:a14="http://schemas.microsoft.com/office/drawing/2010/main" val="1"/>
          </a:ext>
        </a:extLst>
      </a:spPr>
      <a:bodyPr rtlCol="0" anchor="ctr"/>
      <a:lstStyle>
        <a:defPPr algn="ctr">
          <a:defRPr sz="900" dirty="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620</TotalTime>
  <Words>2260</Words>
  <Application>Microsoft Office PowerPoint</Application>
  <PresentationFormat>Diavoorstelling (4:3)</PresentationFormat>
  <Paragraphs>163</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3</vt:i4>
      </vt:variant>
      <vt:variant>
        <vt:lpstr>Diatitels</vt:lpstr>
      </vt:variant>
      <vt:variant>
        <vt:i4>13</vt:i4>
      </vt:variant>
    </vt:vector>
  </HeadingPairs>
  <TitlesOfParts>
    <vt:vector size="21" baseType="lpstr">
      <vt:lpstr>Arial</vt:lpstr>
      <vt:lpstr>Calibri</vt:lpstr>
      <vt:lpstr>Symbol</vt:lpstr>
      <vt:lpstr>Wingdings</vt:lpstr>
      <vt:lpstr>ヒラギノ角ゴ Pro W3</vt:lpstr>
      <vt:lpstr>TARGETServicesPresentationTemplate</vt:lpstr>
      <vt:lpstr>DOUBLE HEADING Target Services theme</vt:lpstr>
      <vt:lpstr>1_DOUBLE HEADING Target Services theme</vt:lpstr>
      <vt:lpstr>T2-T2S  Connecting to the Eurosystem Single Market Infrastructure Gateway </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lpstr>T2-T2S connecting to ESMIG Prod</vt:lpstr>
    </vt:vector>
  </TitlesOfParts>
  <Company>Deutsche Bundesbank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Visvesh Seshadri</dc:creator>
  <cp:lastModifiedBy>Aksoy, H.</cp:lastModifiedBy>
  <cp:revision>467</cp:revision>
  <cp:lastPrinted>2020-07-14T11:34:06Z</cp:lastPrinted>
  <dcterms:created xsi:type="dcterms:W3CDTF">2019-07-22T07:43:34Z</dcterms:created>
  <dcterms:modified xsi:type="dcterms:W3CDTF">2022-05-09T10:05:29Z</dcterms:modified>
</cp:coreProperties>
</file>